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theme/theme8.xml" ContentType="application/vnd.openxmlformats-officedocument.theme+xml"/>
  <Override PartName="/ppt/slideLayouts/slideLayout24.xml" ContentType="application/vnd.openxmlformats-officedocument.presentationml.slideLayout+xml"/>
  <Override PartName="/ppt/theme/theme9.xml" ContentType="application/vnd.openxmlformats-officedocument.theme+xml"/>
  <Override PartName="/ppt/slideLayouts/slideLayout25.xml" ContentType="application/vnd.openxmlformats-officedocument.presentationml.slideLayout+xml"/>
  <Override PartName="/ppt/theme/theme10.xml" ContentType="application/vnd.openxmlformats-officedocument.theme+xml"/>
  <Override PartName="/ppt/slideLayouts/slideLayout26.xml" ContentType="application/vnd.openxmlformats-officedocument.presentationml.slideLayout+xml"/>
  <Override PartName="/ppt/theme/theme11.xml" ContentType="application/vnd.openxmlformats-officedocument.theme+xml"/>
  <Override PartName="/ppt/slideLayouts/slideLayout27.xml" ContentType="application/vnd.openxmlformats-officedocument.presentationml.slideLayout+xml"/>
  <Override PartName="/ppt/theme/theme1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2.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notesSlides/notesSlide3.xml" ContentType="application/vnd.openxmlformats-officedocument.presentationml.notesSlide+xml"/>
  <Override PartName="/ppt/theme/themeOverride13.xml" ContentType="application/vnd.openxmlformats-officedocument.themeOverride+xml"/>
  <Override PartName="/ppt/theme/themeOverride14.xml" ContentType="application/vnd.openxmlformats-officedocument.themeOverride+xml"/>
  <Override PartName="/ppt/notesSlides/notesSlide4.xml" ContentType="application/vnd.openxmlformats-officedocument.presentationml.notesSlide+xml"/>
  <Override PartName="/ppt/theme/themeOverride15.xml" ContentType="application/vnd.openxmlformats-officedocument.themeOverride+xml"/>
  <Override PartName="/ppt/notesSlides/notesSlide5.xml" ContentType="application/vnd.openxmlformats-officedocument.presentationml.notesSl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notesSlides/notesSlide6.xml" ContentType="application/vnd.openxmlformats-officedocument.presentationml.notesSlide+xml"/>
  <Override PartName="/ppt/theme/themeOverride20.xml" ContentType="application/vnd.openxmlformats-officedocument.themeOverride+xml"/>
  <Override PartName="/ppt/notesSlides/notesSlide7.xml" ContentType="application/vnd.openxmlformats-officedocument.presentationml.notesSlide+xml"/>
  <Override PartName="/ppt/theme/themeOverride21.xml" ContentType="application/vnd.openxmlformats-officedocument.themeOverride+xml"/>
  <Override PartName="/ppt/notesSlides/notesSlide8.xml" ContentType="application/vnd.openxmlformats-officedocument.presentationml.notesSl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notesSlides/notesSlide9.xml" ContentType="application/vnd.openxmlformats-officedocument.presentationml.notesSlide+xml"/>
  <Override PartName="/ppt/theme/themeOverride25.xml" ContentType="application/vnd.openxmlformats-officedocument.themeOverride+xml"/>
  <Override PartName="/ppt/theme/themeOverride26.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30.xml" ContentType="application/vnd.openxmlformats-officedocument.themeOverride+xml"/>
  <Override PartName="/ppt/theme/themeOverride31.xml" ContentType="application/vnd.openxmlformats-officedocument.themeOverr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notesSlides/notesSlide10.xml" ContentType="application/vnd.openxmlformats-officedocument.presentationml.notesSlide+xml"/>
  <Override PartName="/ppt/theme/themeOverride37.xml" ContentType="application/vnd.openxmlformats-officedocument.themeOverride+xml"/>
  <Override PartName="/ppt/notesSlides/notesSlide11.xml" ContentType="application/vnd.openxmlformats-officedocument.presentationml.notesSlide+xml"/>
  <Override PartName="/ppt/theme/themeOverride38.xml" ContentType="application/vnd.openxmlformats-officedocument.themeOverride+xml"/>
  <Override PartName="/ppt/theme/themeOverride39.xml" ContentType="application/vnd.openxmlformats-officedocument.themeOverride+xml"/>
  <Override PartName="/ppt/theme/themeOverride40.xml" ContentType="application/vnd.openxmlformats-officedocument.themeOverride+xml"/>
  <Override PartName="/ppt/theme/themeOverride41.xml" ContentType="application/vnd.openxmlformats-officedocument.themeOverride+xml"/>
  <Override PartName="/ppt/notesSlides/notesSlide12.xml" ContentType="application/vnd.openxmlformats-officedocument.presentationml.notesSlide+xml"/>
  <Override PartName="/ppt/theme/themeOverride42.xml" ContentType="application/vnd.openxmlformats-officedocument.themeOverride+xml"/>
  <Override PartName="/ppt/theme/themeOverride43.xml" ContentType="application/vnd.openxmlformats-officedocument.themeOverr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heme/themeOverride44.xml" ContentType="application/vnd.openxmlformats-officedocument.themeOverr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heme/themeOverride45.xml" ContentType="application/vnd.openxmlformats-officedocument.themeOverride+xml"/>
  <Override PartName="/ppt/theme/themeOverride4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76" r:id="rId3"/>
    <p:sldMasterId id="2147483678" r:id="rId4"/>
    <p:sldMasterId id="2147483680" r:id="rId5"/>
    <p:sldMasterId id="2147483694" r:id="rId6"/>
    <p:sldMasterId id="2147483696" r:id="rId7"/>
    <p:sldMasterId id="2147483698" r:id="rId8"/>
    <p:sldMasterId id="2147483700" r:id="rId9"/>
    <p:sldMasterId id="2147483702" r:id="rId10"/>
    <p:sldMasterId id="2147483704" r:id="rId11"/>
    <p:sldMasterId id="2147483706" r:id="rId12"/>
    <p:sldMasterId id="2147483708" r:id="rId13"/>
    <p:sldMasterId id="2147483766" r:id="rId14"/>
  </p:sldMasterIdLst>
  <p:notesMasterIdLst>
    <p:notesMasterId r:id="rId61"/>
  </p:notesMasterIdLst>
  <p:sldIdLst>
    <p:sldId id="256" r:id="rId15"/>
    <p:sldId id="351" r:id="rId16"/>
    <p:sldId id="439" r:id="rId17"/>
    <p:sldId id="440" r:id="rId18"/>
    <p:sldId id="257" r:id="rId19"/>
    <p:sldId id="435" r:id="rId20"/>
    <p:sldId id="436" r:id="rId21"/>
    <p:sldId id="437" r:id="rId22"/>
    <p:sldId id="438" r:id="rId23"/>
    <p:sldId id="434" r:id="rId24"/>
    <p:sldId id="431" r:id="rId25"/>
    <p:sldId id="258" r:id="rId26"/>
    <p:sldId id="428" r:id="rId27"/>
    <p:sldId id="259" r:id="rId28"/>
    <p:sldId id="336" r:id="rId29"/>
    <p:sldId id="272" r:id="rId30"/>
    <p:sldId id="430" r:id="rId31"/>
    <p:sldId id="429" r:id="rId32"/>
    <p:sldId id="261" r:id="rId33"/>
    <p:sldId id="262" r:id="rId34"/>
    <p:sldId id="263" r:id="rId35"/>
    <p:sldId id="353" r:id="rId36"/>
    <p:sldId id="273" r:id="rId37"/>
    <p:sldId id="264" r:id="rId38"/>
    <p:sldId id="275" r:id="rId39"/>
    <p:sldId id="354" r:id="rId40"/>
    <p:sldId id="356" r:id="rId41"/>
    <p:sldId id="355" r:id="rId42"/>
    <p:sldId id="352" r:id="rId43"/>
    <p:sldId id="265" r:id="rId44"/>
    <p:sldId id="284" r:id="rId45"/>
    <p:sldId id="358" r:id="rId46"/>
    <p:sldId id="267" r:id="rId47"/>
    <p:sldId id="359" r:id="rId48"/>
    <p:sldId id="360" r:id="rId49"/>
    <p:sldId id="268" r:id="rId50"/>
    <p:sldId id="269" r:id="rId51"/>
    <p:sldId id="276" r:id="rId52"/>
    <p:sldId id="270" r:id="rId53"/>
    <p:sldId id="271" r:id="rId54"/>
    <p:sldId id="350" r:id="rId55"/>
    <p:sldId id="274" r:id="rId56"/>
    <p:sldId id="277" r:id="rId57"/>
    <p:sldId id="361" r:id="rId58"/>
    <p:sldId id="362" r:id="rId59"/>
    <p:sldId id="363" r:id="rId60"/>
  </p:sldIdLst>
  <p:sldSz cx="9144000" cy="6858000" type="screen4x3"/>
  <p:notesSz cx="9866313" cy="673576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077" autoAdjust="0"/>
    <p:restoredTop sz="94660"/>
  </p:normalViewPr>
  <p:slideViewPr>
    <p:cSldViewPr>
      <p:cViewPr varScale="1">
        <p:scale>
          <a:sx n="86" d="100"/>
          <a:sy n="86" d="100"/>
        </p:scale>
        <p:origin x="1980" y="12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61"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91E286-1754-4040-940B-B6714059DBBE}" type="doc">
      <dgm:prSet loTypeId="urn:microsoft.com/office/officeart/2005/8/layout/list1" loCatId="list" qsTypeId="urn:microsoft.com/office/officeart/2005/8/quickstyle/simple1" qsCatId="simple" csTypeId="urn:microsoft.com/office/officeart/2005/8/colors/accent5_1" csCatId="accent5" phldr="1"/>
      <dgm:spPr/>
      <dgm:t>
        <a:bodyPr/>
        <a:lstStyle/>
        <a:p>
          <a:endParaRPr lang="ru-RU"/>
        </a:p>
      </dgm:t>
    </dgm:pt>
    <dgm:pt modelId="{1C8CB4E6-61E3-4E69-8E11-390027CDB2BC}">
      <dgm:prSet phldrT="[Текст]" custT="1"/>
      <dgm:spPr/>
      <dgm:t>
        <a:bodyPr/>
        <a:lstStyle/>
        <a:p>
          <a:r>
            <a:rPr lang="uz-Cyrl-UZ" sz="2800" b="1" dirty="0">
              <a:latin typeface="Times New Roman" panose="02020603050405020304" pitchFamily="18" charset="0"/>
              <a:cs typeface="Times New Roman" panose="02020603050405020304" pitchFamily="18" charset="0"/>
            </a:rPr>
            <a:t>Кириш</a:t>
          </a:r>
          <a:endParaRPr lang="ru-RU" sz="2800" dirty="0">
            <a:latin typeface="Times New Roman" panose="02020603050405020304" pitchFamily="18" charset="0"/>
            <a:cs typeface="Times New Roman" panose="02020603050405020304" pitchFamily="18" charset="0"/>
          </a:endParaRPr>
        </a:p>
      </dgm:t>
    </dgm:pt>
    <dgm:pt modelId="{D1DFACFA-DD54-446E-8E7D-1727E7B40F2E}" type="parTrans" cxnId="{758AAB25-9D98-4E4A-9BCF-9EBFFA2835A6}">
      <dgm:prSet/>
      <dgm:spPr/>
      <dgm:t>
        <a:bodyPr/>
        <a:lstStyle/>
        <a:p>
          <a:endParaRPr lang="ru-RU"/>
        </a:p>
      </dgm:t>
    </dgm:pt>
    <dgm:pt modelId="{AD7E96EB-DF8A-4F07-AB4A-83C5A8D0787A}" type="sibTrans" cxnId="{758AAB25-9D98-4E4A-9BCF-9EBFFA2835A6}">
      <dgm:prSet/>
      <dgm:spPr/>
      <dgm:t>
        <a:bodyPr/>
        <a:lstStyle/>
        <a:p>
          <a:endParaRPr lang="ru-RU"/>
        </a:p>
      </dgm:t>
    </dgm:pt>
    <dgm:pt modelId="{3438A993-F335-4C71-B97E-409235B78931}">
      <dgm:prSet phldrT="[Текст]" custT="1"/>
      <dgm:spPr/>
      <dgm:t>
        <a:bodyPr/>
        <a:lstStyle/>
        <a:p>
          <a:r>
            <a:rPr lang="uz-Cyrl-UZ" sz="2800" b="1" dirty="0">
              <a:latin typeface="Times New Roman" panose="02020603050405020304" pitchFamily="18" charset="0"/>
              <a:cs typeface="Times New Roman" panose="02020603050405020304" pitchFamily="18" charset="0"/>
            </a:rPr>
            <a:t>2.</a:t>
          </a:r>
          <a:r>
            <a:rPr lang="ru-RU" sz="2800" b="1" dirty="0">
              <a:latin typeface="Times New Roman" panose="02020603050405020304" pitchFamily="18" charset="0"/>
              <a:cs typeface="Times New Roman" panose="02020603050405020304" pitchFamily="18" charset="0"/>
            </a:rPr>
            <a:t> </a:t>
          </a:r>
          <a:r>
            <a:rPr lang="uz-Cyrl-UZ" sz="2800" b="1" dirty="0">
              <a:latin typeface="Times New Roman" panose="02020603050405020304" pitchFamily="18" charset="0"/>
              <a:cs typeface="Times New Roman" panose="02020603050405020304" pitchFamily="18" charset="0"/>
            </a:rPr>
            <a:t>Коррупцияга қарши курашишда Шарқ давлатлари тажрибаси</a:t>
          </a:r>
          <a:endParaRPr lang="ru-RU" sz="2800" dirty="0">
            <a:latin typeface="Times New Roman" panose="02020603050405020304" pitchFamily="18" charset="0"/>
            <a:cs typeface="Times New Roman" panose="02020603050405020304" pitchFamily="18" charset="0"/>
          </a:endParaRPr>
        </a:p>
      </dgm:t>
    </dgm:pt>
    <dgm:pt modelId="{10A83CD0-E1BB-43E9-A683-FBBFBD2E3969}" type="parTrans" cxnId="{0CA9932B-16CA-4549-A0A6-2122B5C0CD22}">
      <dgm:prSet/>
      <dgm:spPr/>
      <dgm:t>
        <a:bodyPr/>
        <a:lstStyle/>
        <a:p>
          <a:endParaRPr lang="ru-RU"/>
        </a:p>
      </dgm:t>
    </dgm:pt>
    <dgm:pt modelId="{F1F683E4-C914-4E9D-9CD7-D9A70610CD43}" type="sibTrans" cxnId="{0CA9932B-16CA-4549-A0A6-2122B5C0CD22}">
      <dgm:prSet/>
      <dgm:spPr/>
      <dgm:t>
        <a:bodyPr/>
        <a:lstStyle/>
        <a:p>
          <a:endParaRPr lang="ru-RU"/>
        </a:p>
      </dgm:t>
    </dgm:pt>
    <dgm:pt modelId="{68D8AD08-5DC8-4F10-8D7F-26D934C27632}">
      <dgm:prSet phldrT="[Текст]" custT="1"/>
      <dgm:spPr/>
      <dgm:t>
        <a:bodyPr/>
        <a:lstStyle/>
        <a:p>
          <a:r>
            <a:rPr lang="uz-Cyrl-UZ" sz="2800" b="1" dirty="0">
              <a:latin typeface="Times New Roman" panose="02020603050405020304" pitchFamily="18" charset="0"/>
              <a:cs typeface="Times New Roman" panose="02020603050405020304" pitchFamily="18" charset="0"/>
            </a:rPr>
            <a:t>1.</a:t>
          </a:r>
          <a:r>
            <a:rPr lang="ru-RU" sz="2800" b="1" dirty="0">
              <a:latin typeface="Times New Roman" panose="02020603050405020304" pitchFamily="18" charset="0"/>
              <a:cs typeface="Times New Roman" panose="02020603050405020304" pitchFamily="18" charset="0"/>
            </a:rPr>
            <a:t> </a:t>
          </a:r>
          <a:r>
            <a:rPr lang="uz-Cyrl-UZ" sz="2800" b="1" dirty="0">
              <a:latin typeface="Times New Roman" panose="02020603050405020304" pitchFamily="18" charset="0"/>
              <a:cs typeface="Times New Roman" panose="02020603050405020304" pitchFamily="18" charset="0"/>
            </a:rPr>
            <a:t>Коррупцияга қарши кураш борасида иқтисодий ривожланган давлатлар тажрибаси</a:t>
          </a:r>
          <a:endParaRPr lang="ru-RU" sz="2800" dirty="0">
            <a:latin typeface="Times New Roman" panose="02020603050405020304" pitchFamily="18" charset="0"/>
            <a:cs typeface="Times New Roman" panose="02020603050405020304" pitchFamily="18" charset="0"/>
          </a:endParaRPr>
        </a:p>
      </dgm:t>
    </dgm:pt>
    <dgm:pt modelId="{CA0DFC43-3E9F-4964-A8B1-6462C7DBDE84}" type="parTrans" cxnId="{C639F90C-293C-442F-AD5D-A868A20CCF46}">
      <dgm:prSet/>
      <dgm:spPr/>
      <dgm:t>
        <a:bodyPr/>
        <a:lstStyle/>
        <a:p>
          <a:endParaRPr lang="ru-RU"/>
        </a:p>
      </dgm:t>
    </dgm:pt>
    <dgm:pt modelId="{1A0FD35B-2E43-41B1-A656-0C023611458F}" type="sibTrans" cxnId="{C639F90C-293C-442F-AD5D-A868A20CCF46}">
      <dgm:prSet/>
      <dgm:spPr/>
      <dgm:t>
        <a:bodyPr/>
        <a:lstStyle/>
        <a:p>
          <a:endParaRPr lang="ru-RU"/>
        </a:p>
      </dgm:t>
    </dgm:pt>
    <dgm:pt modelId="{AE96F323-4EE1-4EA3-BD83-26A71878D965}">
      <dgm:prSet phldrT="[Текст]" custT="1"/>
      <dgm:spPr/>
      <dgm:t>
        <a:bodyPr/>
        <a:lstStyle/>
        <a:p>
          <a:r>
            <a:rPr lang="ru-RU" sz="2800" b="1" dirty="0" err="1">
              <a:latin typeface="Times New Roman" panose="02020603050405020304" pitchFamily="18" charset="0"/>
              <a:cs typeface="Times New Roman" panose="02020603050405020304" pitchFamily="18" charset="0"/>
            </a:rPr>
            <a:t>Хулоса</a:t>
          </a:r>
          <a:endParaRPr lang="ru-RU" sz="2800" dirty="0">
            <a:latin typeface="Times New Roman" panose="02020603050405020304" pitchFamily="18" charset="0"/>
            <a:cs typeface="Times New Roman" panose="02020603050405020304" pitchFamily="18" charset="0"/>
          </a:endParaRPr>
        </a:p>
      </dgm:t>
    </dgm:pt>
    <dgm:pt modelId="{E5A60517-78FD-46C1-B8B0-60D3FC8933C9}" type="parTrans" cxnId="{028C87B5-7DA6-4323-8FFA-A31340C153B1}">
      <dgm:prSet/>
      <dgm:spPr/>
      <dgm:t>
        <a:bodyPr/>
        <a:lstStyle/>
        <a:p>
          <a:endParaRPr lang="ru-RU"/>
        </a:p>
      </dgm:t>
    </dgm:pt>
    <dgm:pt modelId="{5FF40B64-8D6E-4C81-A9E1-1B205CD391A1}" type="sibTrans" cxnId="{028C87B5-7DA6-4323-8FFA-A31340C153B1}">
      <dgm:prSet/>
      <dgm:spPr/>
      <dgm:t>
        <a:bodyPr/>
        <a:lstStyle/>
        <a:p>
          <a:endParaRPr lang="ru-RU"/>
        </a:p>
      </dgm:t>
    </dgm:pt>
    <dgm:pt modelId="{D38B447E-FF10-4533-9C35-48C2E17DD6B4}">
      <dgm:prSet phldrT="[Текст]" custT="1"/>
      <dgm:spPr/>
      <dgm:t>
        <a:bodyPr/>
        <a:lstStyle/>
        <a:p>
          <a:r>
            <a:rPr lang="uz-Cyrl-UZ" sz="2800" b="1" dirty="0">
              <a:latin typeface="Times New Roman" panose="02020603050405020304" pitchFamily="18" charset="0"/>
              <a:cs typeface="Times New Roman" panose="02020603050405020304" pitchFamily="18" charset="0"/>
            </a:rPr>
            <a:t>3.</a:t>
          </a:r>
          <a:r>
            <a:rPr lang="en-US" sz="2800" b="1" dirty="0">
              <a:latin typeface="Times New Roman" panose="02020603050405020304" pitchFamily="18" charset="0"/>
              <a:cs typeface="Times New Roman" panose="02020603050405020304" pitchFamily="18" charset="0"/>
            </a:rPr>
            <a:t> </a:t>
          </a:r>
          <a:r>
            <a:rPr lang="uz-Cyrl-UZ" sz="2800" b="1" dirty="0">
              <a:latin typeface="Times New Roman" panose="02020603050405020304" pitchFamily="18" charset="0"/>
              <a:cs typeface="Times New Roman" panose="02020603050405020304" pitchFamily="18" charset="0"/>
            </a:rPr>
            <a:t>Коррупцияга қарши курашишда постсовет давлатлар тажрибаси</a:t>
          </a:r>
          <a:endParaRPr lang="ru-RU" sz="2800" dirty="0">
            <a:latin typeface="Times New Roman" panose="02020603050405020304" pitchFamily="18" charset="0"/>
            <a:cs typeface="Times New Roman" panose="02020603050405020304" pitchFamily="18" charset="0"/>
          </a:endParaRPr>
        </a:p>
      </dgm:t>
    </dgm:pt>
    <dgm:pt modelId="{0836FDF9-2158-40BA-93E7-7F9FBE5FD6C1}" type="sibTrans" cxnId="{08301A9C-3D09-4087-8276-B7FADD195C1B}">
      <dgm:prSet/>
      <dgm:spPr/>
      <dgm:t>
        <a:bodyPr/>
        <a:lstStyle/>
        <a:p>
          <a:endParaRPr lang="ru-RU"/>
        </a:p>
      </dgm:t>
    </dgm:pt>
    <dgm:pt modelId="{FF528395-70DD-40A4-BCAC-F6E503991B11}" type="parTrans" cxnId="{08301A9C-3D09-4087-8276-B7FADD195C1B}">
      <dgm:prSet/>
      <dgm:spPr/>
      <dgm:t>
        <a:bodyPr/>
        <a:lstStyle/>
        <a:p>
          <a:endParaRPr lang="ru-RU"/>
        </a:p>
      </dgm:t>
    </dgm:pt>
    <dgm:pt modelId="{106594E4-0B35-47A3-BA75-96A7FD4A8438}" type="pres">
      <dgm:prSet presAssocID="{0A91E286-1754-4040-940B-B6714059DBBE}" presName="linear" presStyleCnt="0">
        <dgm:presLayoutVars>
          <dgm:dir/>
          <dgm:animLvl val="lvl"/>
          <dgm:resizeHandles val="exact"/>
        </dgm:presLayoutVars>
      </dgm:prSet>
      <dgm:spPr/>
      <dgm:t>
        <a:bodyPr/>
        <a:lstStyle/>
        <a:p>
          <a:endParaRPr lang="ru-RU"/>
        </a:p>
      </dgm:t>
    </dgm:pt>
    <dgm:pt modelId="{7883EFC1-D39D-4E89-94C0-0BBB3DA54AEE}" type="pres">
      <dgm:prSet presAssocID="{1C8CB4E6-61E3-4E69-8E11-390027CDB2BC}" presName="parentLin" presStyleCnt="0"/>
      <dgm:spPr/>
    </dgm:pt>
    <dgm:pt modelId="{5D267D74-08E3-4B2F-9E93-D3B53C6214BA}" type="pres">
      <dgm:prSet presAssocID="{1C8CB4E6-61E3-4E69-8E11-390027CDB2BC}" presName="parentLeftMargin" presStyleLbl="node1" presStyleIdx="0" presStyleCnt="5"/>
      <dgm:spPr/>
      <dgm:t>
        <a:bodyPr/>
        <a:lstStyle/>
        <a:p>
          <a:endParaRPr lang="ru-RU"/>
        </a:p>
      </dgm:t>
    </dgm:pt>
    <dgm:pt modelId="{C22FF8C1-DC66-4A5D-B1CF-696408967515}" type="pres">
      <dgm:prSet presAssocID="{1C8CB4E6-61E3-4E69-8E11-390027CDB2BC}" presName="parentText" presStyleLbl="node1" presStyleIdx="0" presStyleCnt="5" custScaleX="142207" custScaleY="138233" custLinFactNeighborX="725" custLinFactNeighborY="-48401">
        <dgm:presLayoutVars>
          <dgm:chMax val="0"/>
          <dgm:bulletEnabled val="1"/>
        </dgm:presLayoutVars>
      </dgm:prSet>
      <dgm:spPr/>
      <dgm:t>
        <a:bodyPr/>
        <a:lstStyle/>
        <a:p>
          <a:endParaRPr lang="ru-RU"/>
        </a:p>
      </dgm:t>
    </dgm:pt>
    <dgm:pt modelId="{5D9DABFE-2756-4D29-99A3-DDA4521F793B}" type="pres">
      <dgm:prSet presAssocID="{1C8CB4E6-61E3-4E69-8E11-390027CDB2BC}" presName="negativeSpace" presStyleCnt="0"/>
      <dgm:spPr/>
    </dgm:pt>
    <dgm:pt modelId="{74DDDACA-42B4-43EA-B174-D3D8CDBCB2A6}" type="pres">
      <dgm:prSet presAssocID="{1C8CB4E6-61E3-4E69-8E11-390027CDB2BC}" presName="childText" presStyleLbl="conFgAcc1" presStyleIdx="0" presStyleCnt="5">
        <dgm:presLayoutVars>
          <dgm:bulletEnabled val="1"/>
        </dgm:presLayoutVars>
      </dgm:prSet>
      <dgm:spPr/>
    </dgm:pt>
    <dgm:pt modelId="{C772B34B-BFAE-4576-985D-29D2D9479061}" type="pres">
      <dgm:prSet presAssocID="{AD7E96EB-DF8A-4F07-AB4A-83C5A8D0787A}" presName="spaceBetweenRectangles" presStyleCnt="0"/>
      <dgm:spPr/>
    </dgm:pt>
    <dgm:pt modelId="{4CACC161-5BC2-48ED-B51F-BECFEE2F4CCE}" type="pres">
      <dgm:prSet presAssocID="{68D8AD08-5DC8-4F10-8D7F-26D934C27632}" presName="parentLin" presStyleCnt="0"/>
      <dgm:spPr/>
    </dgm:pt>
    <dgm:pt modelId="{F30326C2-264B-4B63-99BC-2EF73059A74C}" type="pres">
      <dgm:prSet presAssocID="{68D8AD08-5DC8-4F10-8D7F-26D934C27632}" presName="parentLeftMargin" presStyleLbl="node1" presStyleIdx="0" presStyleCnt="5"/>
      <dgm:spPr/>
      <dgm:t>
        <a:bodyPr/>
        <a:lstStyle/>
        <a:p>
          <a:endParaRPr lang="ru-RU"/>
        </a:p>
      </dgm:t>
    </dgm:pt>
    <dgm:pt modelId="{DA525638-8075-4702-9979-56BEE6FB1005}" type="pres">
      <dgm:prSet presAssocID="{68D8AD08-5DC8-4F10-8D7F-26D934C27632}" presName="parentText" presStyleLbl="node1" presStyleIdx="1" presStyleCnt="5" custScaleX="142857" custScaleY="271876">
        <dgm:presLayoutVars>
          <dgm:chMax val="0"/>
          <dgm:bulletEnabled val="1"/>
        </dgm:presLayoutVars>
      </dgm:prSet>
      <dgm:spPr/>
      <dgm:t>
        <a:bodyPr/>
        <a:lstStyle/>
        <a:p>
          <a:endParaRPr lang="ru-RU"/>
        </a:p>
      </dgm:t>
    </dgm:pt>
    <dgm:pt modelId="{1C31E149-E0B9-4640-A080-9442E47C6458}" type="pres">
      <dgm:prSet presAssocID="{68D8AD08-5DC8-4F10-8D7F-26D934C27632}" presName="negativeSpace" presStyleCnt="0"/>
      <dgm:spPr/>
    </dgm:pt>
    <dgm:pt modelId="{CC9EE925-9083-4BA9-B187-A06167679FEA}" type="pres">
      <dgm:prSet presAssocID="{68D8AD08-5DC8-4F10-8D7F-26D934C27632}" presName="childText" presStyleLbl="conFgAcc1" presStyleIdx="1" presStyleCnt="5">
        <dgm:presLayoutVars>
          <dgm:bulletEnabled val="1"/>
        </dgm:presLayoutVars>
      </dgm:prSet>
      <dgm:spPr/>
    </dgm:pt>
    <dgm:pt modelId="{626FAD21-6C97-4BEE-B9BB-1E60F4B2E038}" type="pres">
      <dgm:prSet presAssocID="{1A0FD35B-2E43-41B1-A656-0C023611458F}" presName="spaceBetweenRectangles" presStyleCnt="0"/>
      <dgm:spPr/>
    </dgm:pt>
    <dgm:pt modelId="{04A82945-03B5-4C0A-9D69-4E844548598E}" type="pres">
      <dgm:prSet presAssocID="{3438A993-F335-4C71-B97E-409235B78931}" presName="parentLin" presStyleCnt="0"/>
      <dgm:spPr/>
    </dgm:pt>
    <dgm:pt modelId="{874927FF-70E9-40DF-96FF-66E09C80C62E}" type="pres">
      <dgm:prSet presAssocID="{3438A993-F335-4C71-B97E-409235B78931}" presName="parentLeftMargin" presStyleLbl="node1" presStyleIdx="1" presStyleCnt="5"/>
      <dgm:spPr/>
      <dgm:t>
        <a:bodyPr/>
        <a:lstStyle/>
        <a:p>
          <a:endParaRPr lang="ru-RU"/>
        </a:p>
      </dgm:t>
    </dgm:pt>
    <dgm:pt modelId="{5BB252B1-0657-4181-B56A-826D0832E3DB}" type="pres">
      <dgm:prSet presAssocID="{3438A993-F335-4C71-B97E-409235B78931}" presName="parentText" presStyleLbl="node1" presStyleIdx="2" presStyleCnt="5" custScaleX="140527" custScaleY="252123" custLinFactNeighborX="7654" custLinFactNeighborY="-12838">
        <dgm:presLayoutVars>
          <dgm:chMax val="0"/>
          <dgm:bulletEnabled val="1"/>
        </dgm:presLayoutVars>
      </dgm:prSet>
      <dgm:spPr/>
      <dgm:t>
        <a:bodyPr/>
        <a:lstStyle/>
        <a:p>
          <a:endParaRPr lang="ru-RU"/>
        </a:p>
      </dgm:t>
    </dgm:pt>
    <dgm:pt modelId="{2061B0AF-AEFE-429B-8F28-9ED37060C4AE}" type="pres">
      <dgm:prSet presAssocID="{3438A993-F335-4C71-B97E-409235B78931}" presName="negativeSpace" presStyleCnt="0"/>
      <dgm:spPr/>
    </dgm:pt>
    <dgm:pt modelId="{4F868A78-FEA5-40DB-B0B9-A750B32191CA}" type="pres">
      <dgm:prSet presAssocID="{3438A993-F335-4C71-B97E-409235B78931}" presName="childText" presStyleLbl="conFgAcc1" presStyleIdx="2" presStyleCnt="5" custLinFactNeighborY="-32440">
        <dgm:presLayoutVars>
          <dgm:bulletEnabled val="1"/>
        </dgm:presLayoutVars>
      </dgm:prSet>
      <dgm:spPr/>
    </dgm:pt>
    <dgm:pt modelId="{A7B56C27-C868-4FDC-A984-B5C847EA927B}" type="pres">
      <dgm:prSet presAssocID="{F1F683E4-C914-4E9D-9CD7-D9A70610CD43}" presName="spaceBetweenRectangles" presStyleCnt="0"/>
      <dgm:spPr/>
    </dgm:pt>
    <dgm:pt modelId="{3194EFBD-8F53-49DE-A134-F382CFAADD9B}" type="pres">
      <dgm:prSet presAssocID="{D38B447E-FF10-4533-9C35-48C2E17DD6B4}" presName="parentLin" presStyleCnt="0"/>
      <dgm:spPr/>
    </dgm:pt>
    <dgm:pt modelId="{33AD172D-399B-478C-890E-16B084EFDF28}" type="pres">
      <dgm:prSet presAssocID="{D38B447E-FF10-4533-9C35-48C2E17DD6B4}" presName="parentLeftMargin" presStyleLbl="node1" presStyleIdx="2" presStyleCnt="5"/>
      <dgm:spPr/>
      <dgm:t>
        <a:bodyPr/>
        <a:lstStyle/>
        <a:p>
          <a:endParaRPr lang="ru-RU"/>
        </a:p>
      </dgm:t>
    </dgm:pt>
    <dgm:pt modelId="{98D2D35F-BA50-4691-B686-BB5556A1EF0B}" type="pres">
      <dgm:prSet presAssocID="{D38B447E-FF10-4533-9C35-48C2E17DD6B4}" presName="parentText" presStyleLbl="node1" presStyleIdx="3" presStyleCnt="5" custScaleX="142857" custScaleY="236842">
        <dgm:presLayoutVars>
          <dgm:chMax val="0"/>
          <dgm:bulletEnabled val="1"/>
        </dgm:presLayoutVars>
      </dgm:prSet>
      <dgm:spPr/>
      <dgm:t>
        <a:bodyPr/>
        <a:lstStyle/>
        <a:p>
          <a:endParaRPr lang="ru-RU"/>
        </a:p>
      </dgm:t>
    </dgm:pt>
    <dgm:pt modelId="{3C6B88F5-F3B1-4BB5-B442-397CC50E8740}" type="pres">
      <dgm:prSet presAssocID="{D38B447E-FF10-4533-9C35-48C2E17DD6B4}" presName="negativeSpace" presStyleCnt="0"/>
      <dgm:spPr/>
    </dgm:pt>
    <dgm:pt modelId="{CB8B5426-0457-43AC-8C95-6B48F182B21F}" type="pres">
      <dgm:prSet presAssocID="{D38B447E-FF10-4533-9C35-48C2E17DD6B4}" presName="childText" presStyleLbl="conFgAcc1" presStyleIdx="3" presStyleCnt="5">
        <dgm:presLayoutVars>
          <dgm:bulletEnabled val="1"/>
        </dgm:presLayoutVars>
      </dgm:prSet>
      <dgm:spPr/>
    </dgm:pt>
    <dgm:pt modelId="{11799A19-FF1D-413B-AA3F-2ED10444D5DD}" type="pres">
      <dgm:prSet presAssocID="{0836FDF9-2158-40BA-93E7-7F9FBE5FD6C1}" presName="spaceBetweenRectangles" presStyleCnt="0"/>
      <dgm:spPr/>
    </dgm:pt>
    <dgm:pt modelId="{50AA752F-566C-4355-82B3-1D0022FD165C}" type="pres">
      <dgm:prSet presAssocID="{AE96F323-4EE1-4EA3-BD83-26A71878D965}" presName="parentLin" presStyleCnt="0"/>
      <dgm:spPr/>
    </dgm:pt>
    <dgm:pt modelId="{1BCB92E6-3C5C-4696-8891-882306B1A2E0}" type="pres">
      <dgm:prSet presAssocID="{AE96F323-4EE1-4EA3-BD83-26A71878D965}" presName="parentLeftMargin" presStyleLbl="node1" presStyleIdx="3" presStyleCnt="5"/>
      <dgm:spPr/>
      <dgm:t>
        <a:bodyPr/>
        <a:lstStyle/>
        <a:p>
          <a:endParaRPr lang="ru-RU"/>
        </a:p>
      </dgm:t>
    </dgm:pt>
    <dgm:pt modelId="{E23A5720-80D8-4E75-926E-DDC041D3B392}" type="pres">
      <dgm:prSet presAssocID="{AE96F323-4EE1-4EA3-BD83-26A71878D965}" presName="parentText" presStyleLbl="node1" presStyleIdx="4" presStyleCnt="5" custScaleX="142857" custScaleY="175153">
        <dgm:presLayoutVars>
          <dgm:chMax val="0"/>
          <dgm:bulletEnabled val="1"/>
        </dgm:presLayoutVars>
      </dgm:prSet>
      <dgm:spPr/>
      <dgm:t>
        <a:bodyPr/>
        <a:lstStyle/>
        <a:p>
          <a:endParaRPr lang="ru-RU"/>
        </a:p>
      </dgm:t>
    </dgm:pt>
    <dgm:pt modelId="{A3B86958-9C6F-49FB-AE4C-95AB7B6886F2}" type="pres">
      <dgm:prSet presAssocID="{AE96F323-4EE1-4EA3-BD83-26A71878D965}" presName="negativeSpace" presStyleCnt="0"/>
      <dgm:spPr/>
    </dgm:pt>
    <dgm:pt modelId="{F1642C2F-9B66-4304-B3C8-06C47D44E6AF}" type="pres">
      <dgm:prSet presAssocID="{AE96F323-4EE1-4EA3-BD83-26A71878D965}" presName="childText" presStyleLbl="conFgAcc1" presStyleIdx="4" presStyleCnt="5">
        <dgm:presLayoutVars>
          <dgm:bulletEnabled val="1"/>
        </dgm:presLayoutVars>
      </dgm:prSet>
      <dgm:spPr/>
    </dgm:pt>
  </dgm:ptLst>
  <dgm:cxnLst>
    <dgm:cxn modelId="{E41FD7C3-DDF5-48BF-96CA-436EE6789A26}" type="presOf" srcId="{3438A993-F335-4C71-B97E-409235B78931}" destId="{874927FF-70E9-40DF-96FF-66E09C80C62E}" srcOrd="0" destOrd="0" presId="urn:microsoft.com/office/officeart/2005/8/layout/list1"/>
    <dgm:cxn modelId="{8189CDA4-7A34-40C5-AC30-D8C0A7BFF93C}" type="presOf" srcId="{D38B447E-FF10-4533-9C35-48C2E17DD6B4}" destId="{98D2D35F-BA50-4691-B686-BB5556A1EF0B}" srcOrd="1" destOrd="0" presId="urn:microsoft.com/office/officeart/2005/8/layout/list1"/>
    <dgm:cxn modelId="{DFB8E990-B854-4704-A554-3DF9D9EAA23B}" type="presOf" srcId="{68D8AD08-5DC8-4F10-8D7F-26D934C27632}" destId="{F30326C2-264B-4B63-99BC-2EF73059A74C}" srcOrd="0" destOrd="0" presId="urn:microsoft.com/office/officeart/2005/8/layout/list1"/>
    <dgm:cxn modelId="{038A1E0B-8F9E-4038-98D0-6DD0171C159C}" type="presOf" srcId="{D38B447E-FF10-4533-9C35-48C2E17DD6B4}" destId="{33AD172D-399B-478C-890E-16B084EFDF28}" srcOrd="0" destOrd="0" presId="urn:microsoft.com/office/officeart/2005/8/layout/list1"/>
    <dgm:cxn modelId="{C639F90C-293C-442F-AD5D-A868A20CCF46}" srcId="{0A91E286-1754-4040-940B-B6714059DBBE}" destId="{68D8AD08-5DC8-4F10-8D7F-26D934C27632}" srcOrd="1" destOrd="0" parTransId="{CA0DFC43-3E9F-4964-A8B1-6462C7DBDE84}" sibTransId="{1A0FD35B-2E43-41B1-A656-0C023611458F}"/>
    <dgm:cxn modelId="{801AE918-C764-4D7C-82BB-432CD52CF395}" type="presOf" srcId="{1C8CB4E6-61E3-4E69-8E11-390027CDB2BC}" destId="{C22FF8C1-DC66-4A5D-B1CF-696408967515}" srcOrd="1" destOrd="0" presId="urn:microsoft.com/office/officeart/2005/8/layout/list1"/>
    <dgm:cxn modelId="{08301A9C-3D09-4087-8276-B7FADD195C1B}" srcId="{0A91E286-1754-4040-940B-B6714059DBBE}" destId="{D38B447E-FF10-4533-9C35-48C2E17DD6B4}" srcOrd="3" destOrd="0" parTransId="{FF528395-70DD-40A4-BCAC-F6E503991B11}" sibTransId="{0836FDF9-2158-40BA-93E7-7F9FBE5FD6C1}"/>
    <dgm:cxn modelId="{A0DE704C-9E4C-492E-8EC6-543E6628E984}" type="presOf" srcId="{1C8CB4E6-61E3-4E69-8E11-390027CDB2BC}" destId="{5D267D74-08E3-4B2F-9E93-D3B53C6214BA}" srcOrd="0" destOrd="0" presId="urn:microsoft.com/office/officeart/2005/8/layout/list1"/>
    <dgm:cxn modelId="{E2463D23-E62C-4F5F-AD7E-401D5CFFCE6A}" type="presOf" srcId="{3438A993-F335-4C71-B97E-409235B78931}" destId="{5BB252B1-0657-4181-B56A-826D0832E3DB}" srcOrd="1" destOrd="0" presId="urn:microsoft.com/office/officeart/2005/8/layout/list1"/>
    <dgm:cxn modelId="{028C87B5-7DA6-4323-8FFA-A31340C153B1}" srcId="{0A91E286-1754-4040-940B-B6714059DBBE}" destId="{AE96F323-4EE1-4EA3-BD83-26A71878D965}" srcOrd="4" destOrd="0" parTransId="{E5A60517-78FD-46C1-B8B0-60D3FC8933C9}" sibTransId="{5FF40B64-8D6E-4C81-A9E1-1B205CD391A1}"/>
    <dgm:cxn modelId="{9F330DAD-BCB4-4860-A18E-998854B9F950}" type="presOf" srcId="{AE96F323-4EE1-4EA3-BD83-26A71878D965}" destId="{E23A5720-80D8-4E75-926E-DDC041D3B392}" srcOrd="1" destOrd="0" presId="urn:microsoft.com/office/officeart/2005/8/layout/list1"/>
    <dgm:cxn modelId="{0CA9932B-16CA-4549-A0A6-2122B5C0CD22}" srcId="{0A91E286-1754-4040-940B-B6714059DBBE}" destId="{3438A993-F335-4C71-B97E-409235B78931}" srcOrd="2" destOrd="0" parTransId="{10A83CD0-E1BB-43E9-A683-FBBFBD2E3969}" sibTransId="{F1F683E4-C914-4E9D-9CD7-D9A70610CD43}"/>
    <dgm:cxn modelId="{5D156EB1-CEA9-4ACC-AC9F-19421D616C1B}" type="presOf" srcId="{68D8AD08-5DC8-4F10-8D7F-26D934C27632}" destId="{DA525638-8075-4702-9979-56BEE6FB1005}" srcOrd="1" destOrd="0" presId="urn:microsoft.com/office/officeart/2005/8/layout/list1"/>
    <dgm:cxn modelId="{50795E52-2108-40BE-97F2-E00EAEF0C304}" type="presOf" srcId="{AE96F323-4EE1-4EA3-BD83-26A71878D965}" destId="{1BCB92E6-3C5C-4696-8891-882306B1A2E0}" srcOrd="0" destOrd="0" presId="urn:microsoft.com/office/officeart/2005/8/layout/list1"/>
    <dgm:cxn modelId="{BA36189C-A11C-46F7-8ABA-EA8EB7D294A1}" type="presOf" srcId="{0A91E286-1754-4040-940B-B6714059DBBE}" destId="{106594E4-0B35-47A3-BA75-96A7FD4A8438}" srcOrd="0" destOrd="0" presId="urn:microsoft.com/office/officeart/2005/8/layout/list1"/>
    <dgm:cxn modelId="{758AAB25-9D98-4E4A-9BCF-9EBFFA2835A6}" srcId="{0A91E286-1754-4040-940B-B6714059DBBE}" destId="{1C8CB4E6-61E3-4E69-8E11-390027CDB2BC}" srcOrd="0" destOrd="0" parTransId="{D1DFACFA-DD54-446E-8E7D-1727E7B40F2E}" sibTransId="{AD7E96EB-DF8A-4F07-AB4A-83C5A8D0787A}"/>
    <dgm:cxn modelId="{FFE3ECE3-A716-4D73-B751-500AAAF69FB3}" type="presParOf" srcId="{106594E4-0B35-47A3-BA75-96A7FD4A8438}" destId="{7883EFC1-D39D-4E89-94C0-0BBB3DA54AEE}" srcOrd="0" destOrd="0" presId="urn:microsoft.com/office/officeart/2005/8/layout/list1"/>
    <dgm:cxn modelId="{E1CB2719-3C1D-4F03-AAF8-C085521569A9}" type="presParOf" srcId="{7883EFC1-D39D-4E89-94C0-0BBB3DA54AEE}" destId="{5D267D74-08E3-4B2F-9E93-D3B53C6214BA}" srcOrd="0" destOrd="0" presId="urn:microsoft.com/office/officeart/2005/8/layout/list1"/>
    <dgm:cxn modelId="{E74973C8-8E7F-49C7-A7B1-5B24604D76CC}" type="presParOf" srcId="{7883EFC1-D39D-4E89-94C0-0BBB3DA54AEE}" destId="{C22FF8C1-DC66-4A5D-B1CF-696408967515}" srcOrd="1" destOrd="0" presId="urn:microsoft.com/office/officeart/2005/8/layout/list1"/>
    <dgm:cxn modelId="{330AC88A-21C8-446B-9558-AC6C3AD81B7F}" type="presParOf" srcId="{106594E4-0B35-47A3-BA75-96A7FD4A8438}" destId="{5D9DABFE-2756-4D29-99A3-DDA4521F793B}" srcOrd="1" destOrd="0" presId="urn:microsoft.com/office/officeart/2005/8/layout/list1"/>
    <dgm:cxn modelId="{36C0FAF1-08B9-456F-BB3B-716B8815F219}" type="presParOf" srcId="{106594E4-0B35-47A3-BA75-96A7FD4A8438}" destId="{74DDDACA-42B4-43EA-B174-D3D8CDBCB2A6}" srcOrd="2" destOrd="0" presId="urn:microsoft.com/office/officeart/2005/8/layout/list1"/>
    <dgm:cxn modelId="{8ACF9B63-8002-4B23-9F16-341C3A273C53}" type="presParOf" srcId="{106594E4-0B35-47A3-BA75-96A7FD4A8438}" destId="{C772B34B-BFAE-4576-985D-29D2D9479061}" srcOrd="3" destOrd="0" presId="urn:microsoft.com/office/officeart/2005/8/layout/list1"/>
    <dgm:cxn modelId="{90F0B71F-C908-4FA7-A83A-849154F2891F}" type="presParOf" srcId="{106594E4-0B35-47A3-BA75-96A7FD4A8438}" destId="{4CACC161-5BC2-48ED-B51F-BECFEE2F4CCE}" srcOrd="4" destOrd="0" presId="urn:microsoft.com/office/officeart/2005/8/layout/list1"/>
    <dgm:cxn modelId="{F266B773-7C53-408A-BC7F-26A926E89258}" type="presParOf" srcId="{4CACC161-5BC2-48ED-B51F-BECFEE2F4CCE}" destId="{F30326C2-264B-4B63-99BC-2EF73059A74C}" srcOrd="0" destOrd="0" presId="urn:microsoft.com/office/officeart/2005/8/layout/list1"/>
    <dgm:cxn modelId="{7D7E3036-DB82-45D4-B1A9-CFABE1BE06A3}" type="presParOf" srcId="{4CACC161-5BC2-48ED-B51F-BECFEE2F4CCE}" destId="{DA525638-8075-4702-9979-56BEE6FB1005}" srcOrd="1" destOrd="0" presId="urn:microsoft.com/office/officeart/2005/8/layout/list1"/>
    <dgm:cxn modelId="{73E5C13E-E934-425A-B21F-DDA284A22AEE}" type="presParOf" srcId="{106594E4-0B35-47A3-BA75-96A7FD4A8438}" destId="{1C31E149-E0B9-4640-A080-9442E47C6458}" srcOrd="5" destOrd="0" presId="urn:microsoft.com/office/officeart/2005/8/layout/list1"/>
    <dgm:cxn modelId="{686E5FE6-2D34-454E-AA0A-760725292FAD}" type="presParOf" srcId="{106594E4-0B35-47A3-BA75-96A7FD4A8438}" destId="{CC9EE925-9083-4BA9-B187-A06167679FEA}" srcOrd="6" destOrd="0" presId="urn:microsoft.com/office/officeart/2005/8/layout/list1"/>
    <dgm:cxn modelId="{471503D1-B238-49FE-A97D-FA424A91D123}" type="presParOf" srcId="{106594E4-0B35-47A3-BA75-96A7FD4A8438}" destId="{626FAD21-6C97-4BEE-B9BB-1E60F4B2E038}" srcOrd="7" destOrd="0" presId="urn:microsoft.com/office/officeart/2005/8/layout/list1"/>
    <dgm:cxn modelId="{9480A9D2-911C-4962-B683-7BCD82C0096E}" type="presParOf" srcId="{106594E4-0B35-47A3-BA75-96A7FD4A8438}" destId="{04A82945-03B5-4C0A-9D69-4E844548598E}" srcOrd="8" destOrd="0" presId="urn:microsoft.com/office/officeart/2005/8/layout/list1"/>
    <dgm:cxn modelId="{24C22D53-54AE-4753-BA4F-D36AB3F6A881}" type="presParOf" srcId="{04A82945-03B5-4C0A-9D69-4E844548598E}" destId="{874927FF-70E9-40DF-96FF-66E09C80C62E}" srcOrd="0" destOrd="0" presId="urn:microsoft.com/office/officeart/2005/8/layout/list1"/>
    <dgm:cxn modelId="{A954F1C1-7770-48FB-B990-6092BD05C122}" type="presParOf" srcId="{04A82945-03B5-4C0A-9D69-4E844548598E}" destId="{5BB252B1-0657-4181-B56A-826D0832E3DB}" srcOrd="1" destOrd="0" presId="urn:microsoft.com/office/officeart/2005/8/layout/list1"/>
    <dgm:cxn modelId="{1FBF8269-68D5-496E-B37A-D6BFC5F45729}" type="presParOf" srcId="{106594E4-0B35-47A3-BA75-96A7FD4A8438}" destId="{2061B0AF-AEFE-429B-8F28-9ED37060C4AE}" srcOrd="9" destOrd="0" presId="urn:microsoft.com/office/officeart/2005/8/layout/list1"/>
    <dgm:cxn modelId="{D615676C-4BDC-4826-954E-7767EA27F76D}" type="presParOf" srcId="{106594E4-0B35-47A3-BA75-96A7FD4A8438}" destId="{4F868A78-FEA5-40DB-B0B9-A750B32191CA}" srcOrd="10" destOrd="0" presId="urn:microsoft.com/office/officeart/2005/8/layout/list1"/>
    <dgm:cxn modelId="{CB246DCC-FD7D-413B-B319-69C4F1B15AE9}" type="presParOf" srcId="{106594E4-0B35-47A3-BA75-96A7FD4A8438}" destId="{A7B56C27-C868-4FDC-A984-B5C847EA927B}" srcOrd="11" destOrd="0" presId="urn:microsoft.com/office/officeart/2005/8/layout/list1"/>
    <dgm:cxn modelId="{61E0B87A-7EEB-4A86-8F53-8BD7D49CDBB9}" type="presParOf" srcId="{106594E4-0B35-47A3-BA75-96A7FD4A8438}" destId="{3194EFBD-8F53-49DE-A134-F382CFAADD9B}" srcOrd="12" destOrd="0" presId="urn:microsoft.com/office/officeart/2005/8/layout/list1"/>
    <dgm:cxn modelId="{6DC171C9-9D5A-4E4F-8DA1-3D755989F34B}" type="presParOf" srcId="{3194EFBD-8F53-49DE-A134-F382CFAADD9B}" destId="{33AD172D-399B-478C-890E-16B084EFDF28}" srcOrd="0" destOrd="0" presId="urn:microsoft.com/office/officeart/2005/8/layout/list1"/>
    <dgm:cxn modelId="{41AA097C-663E-42D3-B6A1-2ED9F82FD52C}" type="presParOf" srcId="{3194EFBD-8F53-49DE-A134-F382CFAADD9B}" destId="{98D2D35F-BA50-4691-B686-BB5556A1EF0B}" srcOrd="1" destOrd="0" presId="urn:microsoft.com/office/officeart/2005/8/layout/list1"/>
    <dgm:cxn modelId="{9ABB942A-8D46-442C-A77D-8240B8D8509B}" type="presParOf" srcId="{106594E4-0B35-47A3-BA75-96A7FD4A8438}" destId="{3C6B88F5-F3B1-4BB5-B442-397CC50E8740}" srcOrd="13" destOrd="0" presId="urn:microsoft.com/office/officeart/2005/8/layout/list1"/>
    <dgm:cxn modelId="{1D63D44B-EDA4-435F-A451-893F1855038A}" type="presParOf" srcId="{106594E4-0B35-47A3-BA75-96A7FD4A8438}" destId="{CB8B5426-0457-43AC-8C95-6B48F182B21F}" srcOrd="14" destOrd="0" presId="urn:microsoft.com/office/officeart/2005/8/layout/list1"/>
    <dgm:cxn modelId="{F80057E2-B95C-4FC5-8619-3837B609A455}" type="presParOf" srcId="{106594E4-0B35-47A3-BA75-96A7FD4A8438}" destId="{11799A19-FF1D-413B-AA3F-2ED10444D5DD}" srcOrd="15" destOrd="0" presId="urn:microsoft.com/office/officeart/2005/8/layout/list1"/>
    <dgm:cxn modelId="{8B3BCFC5-F3CA-40EB-818B-2D22B7556F6F}" type="presParOf" srcId="{106594E4-0B35-47A3-BA75-96A7FD4A8438}" destId="{50AA752F-566C-4355-82B3-1D0022FD165C}" srcOrd="16" destOrd="0" presId="urn:microsoft.com/office/officeart/2005/8/layout/list1"/>
    <dgm:cxn modelId="{53869C4F-2F51-4E30-8271-DA0DC6CE64FD}" type="presParOf" srcId="{50AA752F-566C-4355-82B3-1D0022FD165C}" destId="{1BCB92E6-3C5C-4696-8891-882306B1A2E0}" srcOrd="0" destOrd="0" presId="urn:microsoft.com/office/officeart/2005/8/layout/list1"/>
    <dgm:cxn modelId="{434D6490-8919-4F49-8B01-CD0FBE0F7E40}" type="presParOf" srcId="{50AA752F-566C-4355-82B3-1D0022FD165C}" destId="{E23A5720-80D8-4E75-926E-DDC041D3B392}" srcOrd="1" destOrd="0" presId="urn:microsoft.com/office/officeart/2005/8/layout/list1"/>
    <dgm:cxn modelId="{881F8F71-0203-4B4C-BB42-873CF51D1DB8}" type="presParOf" srcId="{106594E4-0B35-47A3-BA75-96A7FD4A8438}" destId="{A3B86958-9C6F-49FB-AE4C-95AB7B6886F2}" srcOrd="17" destOrd="0" presId="urn:microsoft.com/office/officeart/2005/8/layout/list1"/>
    <dgm:cxn modelId="{3DD84C13-8CCE-4085-B6E6-586DD4AAB74B}" type="presParOf" srcId="{106594E4-0B35-47A3-BA75-96A7FD4A8438}" destId="{F1642C2F-9B66-4304-B3C8-06C47D44E6AF}"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7A8F79-1E82-4E0C-ACCF-E7F9D457634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A3788B3A-B160-4C9E-BF3C-10E7C98C5CA5}">
      <dgm:prSet custT="1"/>
      <dgm:spPr/>
      <dgm:t>
        <a:bodyPr/>
        <a:lstStyle/>
        <a:p>
          <a:pPr algn="ctr"/>
          <a:r>
            <a:rPr lang="ru-RU" sz="2400" dirty="0">
              <a:latin typeface="Times New Roman" panose="02020603050405020304" pitchFamily="18" charset="0"/>
              <a:cs typeface="Times New Roman" panose="02020603050405020304" pitchFamily="18" charset="0"/>
            </a:rPr>
            <a:t>1961 й. президент Пак </a:t>
          </a:r>
          <a:r>
            <a:rPr lang="ru-RU" sz="2400" dirty="0" err="1">
              <a:latin typeface="Times New Roman" panose="02020603050405020304" pitchFamily="18" charset="0"/>
              <a:cs typeface="Times New Roman" panose="02020603050405020304" pitchFamily="18" charset="0"/>
            </a:rPr>
            <a:t>Чон</a:t>
          </a:r>
          <a:r>
            <a:rPr lang="ru-RU" sz="2400" dirty="0">
              <a:latin typeface="Times New Roman" panose="02020603050405020304" pitchFamily="18" charset="0"/>
              <a:cs typeface="Times New Roman" panose="02020603050405020304" pitchFamily="18" charset="0"/>
            </a:rPr>
            <a:t> Хи </a:t>
          </a:r>
          <a:r>
            <a:rPr lang="ru-RU" sz="2400" dirty="0" err="1">
              <a:latin typeface="Times New Roman" panose="02020603050405020304" pitchFamily="18" charset="0"/>
              <a:cs typeface="Times New Roman" panose="02020603050405020304" pitchFamily="18" charset="0"/>
            </a:rPr>
            <a:t>хокимиятга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келгач</a:t>
          </a:r>
          <a:r>
            <a:rPr lang="ru-RU" sz="2400" dirty="0">
              <a:latin typeface="Times New Roman" panose="02020603050405020304" pitchFamily="18" charset="0"/>
              <a:cs typeface="Times New Roman" panose="02020603050405020304" pitchFamily="18" charset="0"/>
            </a:rPr>
            <a:t> коррупцияга </a:t>
          </a:r>
          <a:r>
            <a:rPr lang="ru-RU" sz="2400" dirty="0" err="1">
              <a:latin typeface="Times New Roman" panose="02020603050405020304" pitchFamily="18" charset="0"/>
              <a:cs typeface="Times New Roman" panose="02020603050405020304" pitchFamily="18" charset="0"/>
            </a:rPr>
            <a:t>қарши</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курашиш</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сиёсатини</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бошлайди</a:t>
          </a:r>
          <a:r>
            <a:rPr lang="ru-RU" sz="2000" dirty="0">
              <a:latin typeface="Times New Roman" panose="02020603050405020304" pitchFamily="18" charset="0"/>
              <a:cs typeface="Times New Roman" panose="02020603050405020304" pitchFamily="18" charset="0"/>
            </a:rPr>
            <a:t>.</a:t>
          </a:r>
        </a:p>
      </dgm:t>
    </dgm:pt>
    <dgm:pt modelId="{51EC9CB6-80E5-4A75-A25E-DB5133F7B684}" type="parTrans" cxnId="{093C7200-84CE-4669-A713-494828DF121D}">
      <dgm:prSet/>
      <dgm:spPr/>
      <dgm:t>
        <a:bodyPr/>
        <a:lstStyle/>
        <a:p>
          <a:endParaRPr lang="ru-RU"/>
        </a:p>
      </dgm:t>
    </dgm:pt>
    <dgm:pt modelId="{691DA471-890B-4CF0-B83C-E533E9FAB455}" type="sibTrans" cxnId="{093C7200-84CE-4669-A713-494828DF121D}">
      <dgm:prSet/>
      <dgm:spPr/>
      <dgm:t>
        <a:bodyPr/>
        <a:lstStyle/>
        <a:p>
          <a:endParaRPr lang="ru-RU"/>
        </a:p>
      </dgm:t>
    </dgm:pt>
    <dgm:pt modelId="{5D8A2DA6-D28D-4237-9815-FBD33F75B025}">
      <dgm:prSet custT="1"/>
      <dgm:spPr/>
      <dgm:t>
        <a:bodyPr/>
        <a:lstStyle/>
        <a:p>
          <a:pPr algn="ctr"/>
          <a:r>
            <a:rPr lang="ru-RU" sz="2400" dirty="0">
              <a:latin typeface="Times New Roman" panose="02020603050405020304" pitchFamily="18" charset="0"/>
              <a:cs typeface="Times New Roman" panose="02020603050405020304" pitchFamily="18" charset="0"/>
            </a:rPr>
            <a:t>1961 й. 16 май куни  40 </a:t>
          </a:r>
          <a:r>
            <a:rPr lang="ru-RU" sz="2400" dirty="0" err="1">
              <a:latin typeface="Times New Roman" panose="02020603050405020304" pitchFamily="18" charset="0"/>
              <a:cs typeface="Times New Roman" panose="02020603050405020304" pitchFamily="18" charset="0"/>
            </a:rPr>
            <a:t>мингта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давлат</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хизматчиси</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лавозимдан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четлаштирилади</a:t>
          </a:r>
          <a:r>
            <a:rPr lang="ru-RU" sz="2400" dirty="0">
              <a:latin typeface="Times New Roman" panose="02020603050405020304" pitchFamily="18" charset="0"/>
              <a:cs typeface="Times New Roman" panose="02020603050405020304" pitchFamily="18" charset="0"/>
            </a:rPr>
            <a:t>, 4 </a:t>
          </a:r>
          <a:r>
            <a:rPr lang="ru-RU" sz="2400" dirty="0" err="1">
              <a:latin typeface="Times New Roman" panose="02020603050405020304" pitchFamily="18" charset="0"/>
              <a:cs typeface="Times New Roman" panose="02020603050405020304" pitchFamily="18" charset="0"/>
            </a:rPr>
            <a:t>минг</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сиёсий</a:t>
          </a:r>
          <a:r>
            <a:rPr lang="ru-RU" sz="2400" dirty="0">
              <a:latin typeface="Times New Roman" panose="02020603050405020304" pitchFamily="18" charset="0"/>
              <a:cs typeface="Times New Roman" panose="02020603050405020304" pitchFamily="18" charset="0"/>
            </a:rPr>
            <a:t> ва </a:t>
          </a:r>
          <a:r>
            <a:rPr lang="ru-RU" sz="2400" dirty="0" err="1">
              <a:latin typeface="Times New Roman" panose="02020603050405020304" pitchFamily="18" charset="0"/>
              <a:cs typeface="Times New Roman" panose="02020603050405020304" pitchFamily="18" charset="0"/>
            </a:rPr>
            <a:t>жамоат</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арбобларига</a:t>
          </a:r>
          <a:r>
            <a:rPr lang="ru-RU" sz="2400" dirty="0">
              <a:latin typeface="Times New Roman" panose="02020603050405020304" pitchFamily="18" charset="0"/>
              <a:cs typeface="Times New Roman" panose="02020603050405020304" pitchFamily="18" charset="0"/>
            </a:rPr>
            <a:t> 6 йил </a:t>
          </a:r>
          <a:r>
            <a:rPr lang="ru-RU" sz="2400" dirty="0" err="1">
              <a:latin typeface="Times New Roman" panose="02020603050405020304" pitchFamily="18" charset="0"/>
              <a:cs typeface="Times New Roman" panose="02020603050405020304" pitchFamily="18" charset="0"/>
            </a:rPr>
            <a:t>сиёсий</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фаолият</a:t>
          </a:r>
          <a:r>
            <a:rPr lang="ru-RU" sz="2400" dirty="0">
              <a:latin typeface="Times New Roman" panose="02020603050405020304" pitchFamily="18" charset="0"/>
              <a:cs typeface="Times New Roman" panose="02020603050405020304" pitchFamily="18" charset="0"/>
            </a:rPr>
            <a:t> билан </a:t>
          </a:r>
          <a:r>
            <a:rPr lang="ru-RU" sz="2400" dirty="0" err="1">
              <a:latin typeface="Times New Roman" panose="02020603050405020304" pitchFamily="18" charset="0"/>
              <a:cs typeface="Times New Roman" panose="02020603050405020304" pitchFamily="18" charset="0"/>
            </a:rPr>
            <a:t>шуғулланиш</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таъқиқланади</a:t>
          </a:r>
          <a:endParaRPr lang="ru-RU" sz="2400" dirty="0">
            <a:latin typeface="Times New Roman" panose="02020603050405020304" pitchFamily="18" charset="0"/>
            <a:cs typeface="Times New Roman" panose="02020603050405020304" pitchFamily="18" charset="0"/>
          </a:endParaRPr>
        </a:p>
      </dgm:t>
    </dgm:pt>
    <dgm:pt modelId="{720925DB-C41D-4147-BC88-2279DB181ADB}" type="parTrans" cxnId="{72CCCF9C-9C9D-4B42-A3A6-D92C68953CED}">
      <dgm:prSet/>
      <dgm:spPr/>
      <dgm:t>
        <a:bodyPr/>
        <a:lstStyle/>
        <a:p>
          <a:endParaRPr lang="ru-RU"/>
        </a:p>
      </dgm:t>
    </dgm:pt>
    <dgm:pt modelId="{34BE8C33-BA52-48D4-ACED-59350631287F}" type="sibTrans" cxnId="{72CCCF9C-9C9D-4B42-A3A6-D92C68953CED}">
      <dgm:prSet/>
      <dgm:spPr/>
      <dgm:t>
        <a:bodyPr/>
        <a:lstStyle/>
        <a:p>
          <a:endParaRPr lang="ru-RU"/>
        </a:p>
      </dgm:t>
    </dgm:pt>
    <dgm:pt modelId="{32BD98F4-4FD3-4D7E-B251-C5B94684F79F}" type="pres">
      <dgm:prSet presAssocID="{007A8F79-1E82-4E0C-ACCF-E7F9D457634D}" presName="linear" presStyleCnt="0">
        <dgm:presLayoutVars>
          <dgm:animLvl val="lvl"/>
          <dgm:resizeHandles val="exact"/>
        </dgm:presLayoutVars>
      </dgm:prSet>
      <dgm:spPr/>
      <dgm:t>
        <a:bodyPr/>
        <a:lstStyle/>
        <a:p>
          <a:endParaRPr lang="ru-RU"/>
        </a:p>
      </dgm:t>
    </dgm:pt>
    <dgm:pt modelId="{3577EF27-BEA4-4A3B-82AF-01392BBB8392}" type="pres">
      <dgm:prSet presAssocID="{A3788B3A-B160-4C9E-BF3C-10E7C98C5CA5}" presName="parentText" presStyleLbl="node1" presStyleIdx="0" presStyleCnt="2" custScaleY="78297" custLinFactY="-9949" custLinFactNeighborX="0" custLinFactNeighborY="-100000">
        <dgm:presLayoutVars>
          <dgm:chMax val="0"/>
          <dgm:bulletEnabled val="1"/>
        </dgm:presLayoutVars>
      </dgm:prSet>
      <dgm:spPr/>
      <dgm:t>
        <a:bodyPr/>
        <a:lstStyle/>
        <a:p>
          <a:endParaRPr lang="ru-RU"/>
        </a:p>
      </dgm:t>
    </dgm:pt>
    <dgm:pt modelId="{4B988802-3CB4-40A3-8EAA-5FEB492ED562}" type="pres">
      <dgm:prSet presAssocID="{691DA471-890B-4CF0-B83C-E533E9FAB455}" presName="spacer" presStyleCnt="0"/>
      <dgm:spPr/>
    </dgm:pt>
    <dgm:pt modelId="{E1DB64B1-AFF3-4863-82C8-5B403BFF3E92}" type="pres">
      <dgm:prSet presAssocID="{5D8A2DA6-D28D-4237-9815-FBD33F75B025}" presName="parentText" presStyleLbl="node1" presStyleIdx="1" presStyleCnt="2">
        <dgm:presLayoutVars>
          <dgm:chMax val="0"/>
          <dgm:bulletEnabled val="1"/>
        </dgm:presLayoutVars>
      </dgm:prSet>
      <dgm:spPr/>
      <dgm:t>
        <a:bodyPr/>
        <a:lstStyle/>
        <a:p>
          <a:endParaRPr lang="ru-RU"/>
        </a:p>
      </dgm:t>
    </dgm:pt>
  </dgm:ptLst>
  <dgm:cxnLst>
    <dgm:cxn modelId="{72CCCF9C-9C9D-4B42-A3A6-D92C68953CED}" srcId="{007A8F79-1E82-4E0C-ACCF-E7F9D457634D}" destId="{5D8A2DA6-D28D-4237-9815-FBD33F75B025}" srcOrd="1" destOrd="0" parTransId="{720925DB-C41D-4147-BC88-2279DB181ADB}" sibTransId="{34BE8C33-BA52-48D4-ACED-59350631287F}"/>
    <dgm:cxn modelId="{093C7200-84CE-4669-A713-494828DF121D}" srcId="{007A8F79-1E82-4E0C-ACCF-E7F9D457634D}" destId="{A3788B3A-B160-4C9E-BF3C-10E7C98C5CA5}" srcOrd="0" destOrd="0" parTransId="{51EC9CB6-80E5-4A75-A25E-DB5133F7B684}" sibTransId="{691DA471-890B-4CF0-B83C-E533E9FAB455}"/>
    <dgm:cxn modelId="{75982637-83B5-472F-ABA0-450266CB7ADE}" type="presOf" srcId="{007A8F79-1E82-4E0C-ACCF-E7F9D457634D}" destId="{32BD98F4-4FD3-4D7E-B251-C5B94684F79F}" srcOrd="0" destOrd="0" presId="urn:microsoft.com/office/officeart/2005/8/layout/vList2"/>
    <dgm:cxn modelId="{FC4DAE87-FECB-4199-AA2C-B610EC615AE5}" type="presOf" srcId="{A3788B3A-B160-4C9E-BF3C-10E7C98C5CA5}" destId="{3577EF27-BEA4-4A3B-82AF-01392BBB8392}" srcOrd="0" destOrd="0" presId="urn:microsoft.com/office/officeart/2005/8/layout/vList2"/>
    <dgm:cxn modelId="{7F113B5B-8037-4C3C-A710-36B452D45786}" type="presOf" srcId="{5D8A2DA6-D28D-4237-9815-FBD33F75B025}" destId="{E1DB64B1-AFF3-4863-82C8-5B403BFF3E92}" srcOrd="0" destOrd="0" presId="urn:microsoft.com/office/officeart/2005/8/layout/vList2"/>
    <dgm:cxn modelId="{74E65A83-1069-4A5D-B8BC-0D9D1D7F37AC}" type="presParOf" srcId="{32BD98F4-4FD3-4D7E-B251-C5B94684F79F}" destId="{3577EF27-BEA4-4A3B-82AF-01392BBB8392}" srcOrd="0" destOrd="0" presId="urn:microsoft.com/office/officeart/2005/8/layout/vList2"/>
    <dgm:cxn modelId="{7BAEC697-B6CE-4B6C-AD86-6FBA2637DF0E}" type="presParOf" srcId="{32BD98F4-4FD3-4D7E-B251-C5B94684F79F}" destId="{4B988802-3CB4-40A3-8EAA-5FEB492ED562}" srcOrd="1" destOrd="0" presId="urn:microsoft.com/office/officeart/2005/8/layout/vList2"/>
    <dgm:cxn modelId="{D302A72A-668C-4F7E-8725-2B5CCB57BFF9}" type="presParOf" srcId="{32BD98F4-4FD3-4D7E-B251-C5B94684F79F}" destId="{E1DB64B1-AFF3-4863-82C8-5B403BFF3E92}"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FAB16B-A66D-4EDC-BFCC-59C9DBD9D844}"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ru-RU"/>
        </a:p>
      </dgm:t>
    </dgm:pt>
    <dgm:pt modelId="{DFABC43A-CBF8-4B99-8E28-315F5D4850B6}">
      <dgm:prSet custT="1"/>
      <dgm:spPr>
        <a:solidFill>
          <a:schemeClr val="tx2"/>
        </a:solidFill>
      </dgm:spPr>
      <dgm:t>
        <a:bodyPr/>
        <a:lstStyle/>
        <a:p>
          <a:pPr algn="ctr"/>
          <a:r>
            <a:rPr lang="ru-RU" sz="2400" b="1" dirty="0">
              <a:solidFill>
                <a:schemeClr val="bg1"/>
              </a:solidFill>
              <a:latin typeface="Times New Roman" panose="02020603050405020304" pitchFamily="18" charset="0"/>
              <a:cs typeface="Times New Roman" panose="02020603050405020304" pitchFamily="18" charset="0"/>
            </a:rPr>
            <a:t>2. Коррупцияга қарши </a:t>
          </a:r>
          <a:r>
            <a:rPr lang="ru-RU" sz="2400" b="1" dirty="0" err="1">
              <a:solidFill>
                <a:schemeClr val="bg1"/>
              </a:solidFill>
              <a:latin typeface="Times New Roman" panose="02020603050405020304" pitchFamily="18" charset="0"/>
              <a:cs typeface="Times New Roman" panose="02020603050405020304" pitchFamily="18" charset="0"/>
            </a:rPr>
            <a:t>курашишда</a:t>
          </a:r>
          <a:r>
            <a:rPr lang="ru-RU" sz="2400" b="1" dirty="0">
              <a:solidFill>
                <a:schemeClr val="bg1"/>
              </a:solidFill>
              <a:latin typeface="Times New Roman" panose="02020603050405020304" pitchFamily="18" charset="0"/>
              <a:cs typeface="Times New Roman" panose="02020603050405020304" pitchFamily="18" charset="0"/>
            </a:rPr>
            <a:t> </a:t>
          </a:r>
        </a:p>
        <a:p>
          <a:pPr algn="ctr"/>
          <a:r>
            <a:rPr lang="ru-RU" sz="2400" b="1" dirty="0" err="1">
              <a:solidFill>
                <a:schemeClr val="bg1"/>
              </a:solidFill>
              <a:latin typeface="Times New Roman" panose="02020603050405020304" pitchFamily="18" charset="0"/>
              <a:cs typeface="Times New Roman" panose="02020603050405020304" pitchFamily="18" charset="0"/>
            </a:rPr>
            <a:t>Шарқ</a:t>
          </a:r>
          <a:r>
            <a:rPr lang="ru-RU" sz="2400" b="1" dirty="0">
              <a:solidFill>
                <a:schemeClr val="bg1"/>
              </a:solidFill>
              <a:latin typeface="Times New Roman" panose="02020603050405020304" pitchFamily="18" charset="0"/>
              <a:cs typeface="Times New Roman" panose="02020603050405020304" pitchFamily="18" charset="0"/>
            </a:rPr>
            <a:t> давлатлари тажрибаси</a:t>
          </a:r>
        </a:p>
      </dgm:t>
    </dgm:pt>
    <dgm:pt modelId="{321A3C62-48D1-41AB-B0A1-CB0BFEF2B36D}" type="parTrans" cxnId="{2437C45F-836D-4388-A26D-6459245EFD64}">
      <dgm:prSet/>
      <dgm:spPr/>
      <dgm:t>
        <a:bodyPr/>
        <a:lstStyle/>
        <a:p>
          <a:endParaRPr lang="ru-RU"/>
        </a:p>
      </dgm:t>
    </dgm:pt>
    <dgm:pt modelId="{CDCE6E5F-4DBB-432D-878A-E00E208F57F7}" type="sibTrans" cxnId="{2437C45F-836D-4388-A26D-6459245EFD64}">
      <dgm:prSet/>
      <dgm:spPr/>
      <dgm:t>
        <a:bodyPr/>
        <a:lstStyle/>
        <a:p>
          <a:endParaRPr lang="ru-RU"/>
        </a:p>
      </dgm:t>
    </dgm:pt>
    <dgm:pt modelId="{9246500D-06DF-48D1-BD84-317C8D33E808}" type="pres">
      <dgm:prSet presAssocID="{D6FAB16B-A66D-4EDC-BFCC-59C9DBD9D844}" presName="linear" presStyleCnt="0">
        <dgm:presLayoutVars>
          <dgm:animLvl val="lvl"/>
          <dgm:resizeHandles val="exact"/>
        </dgm:presLayoutVars>
      </dgm:prSet>
      <dgm:spPr/>
      <dgm:t>
        <a:bodyPr/>
        <a:lstStyle/>
        <a:p>
          <a:endParaRPr lang="ru-RU"/>
        </a:p>
      </dgm:t>
    </dgm:pt>
    <dgm:pt modelId="{54D95777-D373-41B0-8C00-CFE73499E708}" type="pres">
      <dgm:prSet presAssocID="{DFABC43A-CBF8-4B99-8E28-315F5D4850B6}" presName="parentText" presStyleLbl="node1" presStyleIdx="0" presStyleCnt="1" custLinFactNeighborX="-599" custLinFactNeighborY="-12137">
        <dgm:presLayoutVars>
          <dgm:chMax val="0"/>
          <dgm:bulletEnabled val="1"/>
        </dgm:presLayoutVars>
      </dgm:prSet>
      <dgm:spPr/>
      <dgm:t>
        <a:bodyPr/>
        <a:lstStyle/>
        <a:p>
          <a:endParaRPr lang="ru-RU"/>
        </a:p>
      </dgm:t>
    </dgm:pt>
  </dgm:ptLst>
  <dgm:cxnLst>
    <dgm:cxn modelId="{EC19CBB0-ADFD-4B64-993D-66BCB22F43AA}" type="presOf" srcId="{D6FAB16B-A66D-4EDC-BFCC-59C9DBD9D844}" destId="{9246500D-06DF-48D1-BD84-317C8D33E808}" srcOrd="0" destOrd="0" presId="urn:microsoft.com/office/officeart/2005/8/layout/vList2"/>
    <dgm:cxn modelId="{2CAC4E5E-8C30-4F1C-815B-0AD1BDCCB4F5}" type="presOf" srcId="{DFABC43A-CBF8-4B99-8E28-315F5D4850B6}" destId="{54D95777-D373-41B0-8C00-CFE73499E708}" srcOrd="0" destOrd="0" presId="urn:microsoft.com/office/officeart/2005/8/layout/vList2"/>
    <dgm:cxn modelId="{2437C45F-836D-4388-A26D-6459245EFD64}" srcId="{D6FAB16B-A66D-4EDC-BFCC-59C9DBD9D844}" destId="{DFABC43A-CBF8-4B99-8E28-315F5D4850B6}" srcOrd="0" destOrd="0" parTransId="{321A3C62-48D1-41AB-B0A1-CB0BFEF2B36D}" sibTransId="{CDCE6E5F-4DBB-432D-878A-E00E208F57F7}"/>
    <dgm:cxn modelId="{E61E8614-AFDF-46D6-81F1-7A403801B14F}" type="presParOf" srcId="{9246500D-06DF-48D1-BD84-317C8D33E808}" destId="{54D95777-D373-41B0-8C00-CFE73499E70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6FAB16B-A66D-4EDC-BFCC-59C9DBD9D844}"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ru-RU"/>
        </a:p>
      </dgm:t>
    </dgm:pt>
    <dgm:pt modelId="{ED9BC50B-7F3B-4615-8346-8ED9CFF39C52}">
      <dgm:prSet/>
      <dgm:spPr>
        <a:solidFill>
          <a:srgbClr val="C00000"/>
        </a:solidFill>
      </dgm:spPr>
      <dgm:t>
        <a:bodyPr/>
        <a:lstStyle/>
        <a:p>
          <a:pPr algn="ctr"/>
          <a:r>
            <a:rPr lang="uz-Cyrl-UZ" b="1" dirty="0">
              <a:latin typeface="Times New Roman" panose="02020603050405020304" pitchFamily="18" charset="0"/>
              <a:cs typeface="Times New Roman" panose="02020603050405020304" pitchFamily="18" charset="0"/>
            </a:rPr>
            <a:t>Коррупцияга қарши кураш сиёсати</a:t>
          </a:r>
          <a:r>
            <a:rPr lang="ru-RU" b="1" dirty="0">
              <a:latin typeface="Times New Roman" panose="02020603050405020304" pitchFamily="18" charset="0"/>
              <a:cs typeface="Times New Roman" panose="02020603050405020304" pitchFamily="18" charset="0"/>
            </a:rPr>
            <a:t/>
          </a:r>
          <a:br>
            <a:rPr lang="ru-RU" b="1" dirty="0">
              <a:latin typeface="Times New Roman" panose="02020603050405020304" pitchFamily="18" charset="0"/>
              <a:cs typeface="Times New Roman" panose="02020603050405020304" pitchFamily="18" charset="0"/>
            </a:rPr>
          </a:br>
          <a:r>
            <a:rPr lang="ru-RU" b="1" dirty="0">
              <a:latin typeface="Times New Roman" panose="02020603050405020304" pitchFamily="18" charset="0"/>
              <a:cs typeface="Times New Roman" panose="02020603050405020304" pitchFamily="18" charset="0"/>
            </a:rPr>
            <a:t>1979 </a:t>
          </a:r>
          <a:r>
            <a:rPr lang="ru-RU" b="1" dirty="0" err="1">
              <a:latin typeface="Times New Roman" panose="02020603050405020304" pitchFamily="18" charset="0"/>
              <a:cs typeface="Times New Roman" panose="02020603050405020304" pitchFamily="18" charset="0"/>
            </a:rPr>
            <a:t>йилдан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эътиборан</a:t>
          </a:r>
          <a:r>
            <a:rPr lang="ru-RU" b="1" dirty="0">
              <a:latin typeface="Times New Roman" panose="02020603050405020304" pitchFamily="18" charset="0"/>
              <a:cs typeface="Times New Roman" panose="02020603050405020304" pitchFamily="18" charset="0"/>
            </a:rPr>
            <a:t> Хитойда 1 млн. мансабдор </a:t>
          </a:r>
          <a:r>
            <a:rPr lang="ru-RU" b="1" dirty="0" err="1">
              <a:latin typeface="Times New Roman" panose="02020603050405020304" pitchFamily="18" charset="0"/>
              <a:cs typeface="Times New Roman" panose="02020603050405020304" pitchFamily="18" charset="0"/>
            </a:rPr>
            <a:t>шахс</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коррупцион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жиноятлар</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содир</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этгани</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учун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жиноий</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жавобгарликга</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тортилган</a:t>
          </a:r>
          <a:r>
            <a:rPr lang="ru-RU" b="1" dirty="0">
              <a:latin typeface="Times New Roman" panose="02020603050405020304" pitchFamily="18" charset="0"/>
              <a:cs typeface="Times New Roman" panose="02020603050405020304" pitchFamily="18" charset="0"/>
            </a:rPr>
            <a:t>. </a:t>
          </a:r>
          <a:br>
            <a:rPr lang="ru-RU" b="1" dirty="0">
              <a:latin typeface="Times New Roman" panose="02020603050405020304" pitchFamily="18" charset="0"/>
              <a:cs typeface="Times New Roman" panose="02020603050405020304" pitchFamily="18" charset="0"/>
            </a:rPr>
          </a:br>
          <a:r>
            <a:rPr lang="ru-RU" b="1" dirty="0" err="1">
              <a:latin typeface="Times New Roman" panose="02020603050405020304" pitchFamily="18" charset="0"/>
              <a:cs typeface="Times New Roman" panose="02020603050405020304" pitchFamily="18" charset="0"/>
            </a:rPr>
            <a:t>Хитой</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рахбарияти</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томонидан</a:t>
          </a:r>
          <a:r>
            <a:rPr lang="ru-RU" b="1" dirty="0">
              <a:latin typeface="Times New Roman" panose="02020603050405020304" pitchFamily="18" charset="0"/>
              <a:cs typeface="Times New Roman" panose="02020603050405020304" pitchFamily="18" charset="0"/>
            </a:rPr>
            <a:t> 2012 </a:t>
          </a:r>
          <a:r>
            <a:rPr lang="ru-RU" b="1" dirty="0" err="1">
              <a:latin typeface="Times New Roman" panose="02020603050405020304" pitchFamily="18" charset="0"/>
              <a:cs typeface="Times New Roman" panose="02020603050405020304" pitchFamily="18" charset="0"/>
            </a:rPr>
            <a:t>йилдан</a:t>
          </a:r>
          <a:r>
            <a:rPr lang="ru-RU" b="1" dirty="0">
              <a:latin typeface="Times New Roman" panose="02020603050405020304" pitchFamily="18" charset="0"/>
              <a:cs typeface="Times New Roman" panose="02020603050405020304" pitchFamily="18" charset="0"/>
            </a:rPr>
            <a:t> амалга </a:t>
          </a:r>
          <a:r>
            <a:rPr lang="ru-RU" b="1" dirty="0" err="1">
              <a:latin typeface="Times New Roman" panose="02020603050405020304" pitchFamily="18" charset="0"/>
              <a:cs typeface="Times New Roman" panose="02020603050405020304" pitchFamily="18" charset="0"/>
            </a:rPr>
            <a:t>оширилаётган</a:t>
          </a:r>
          <a:r>
            <a:rPr lang="ru-RU" b="1" dirty="0">
              <a:latin typeface="Times New Roman" panose="02020603050405020304" pitchFamily="18" charset="0"/>
              <a:cs typeface="Times New Roman" panose="02020603050405020304" pitchFamily="18" charset="0"/>
            </a:rPr>
            <a:t> коррупцияга </a:t>
          </a:r>
          <a:r>
            <a:rPr lang="ru-RU" b="1" dirty="0" err="1">
              <a:latin typeface="Times New Roman" panose="02020603050405020304" pitchFamily="18" charset="0"/>
              <a:cs typeface="Times New Roman" panose="02020603050405020304" pitchFamily="18" charset="0"/>
            </a:rPr>
            <a:t>қарши</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кураш</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доирасида</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коррупцион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жиноятлар</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содир</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этган</a:t>
          </a:r>
          <a:r>
            <a:rPr lang="ru-RU" b="1" dirty="0">
              <a:latin typeface="Times New Roman" panose="02020603050405020304" pitchFamily="18" charset="0"/>
              <a:cs typeface="Times New Roman" panose="02020603050405020304" pitchFamily="18" charset="0"/>
            </a:rPr>
            <a:t> 13 000 (!) мансабдор </a:t>
          </a:r>
          <a:r>
            <a:rPr lang="ru-RU" b="1" dirty="0" err="1">
              <a:latin typeface="Times New Roman" panose="02020603050405020304" pitchFamily="18" charset="0"/>
              <a:cs typeface="Times New Roman" panose="02020603050405020304" pitchFamily="18" charset="0"/>
            </a:rPr>
            <a:t>шахс</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қатл</a:t>
          </a:r>
          <a:r>
            <a:rPr lang="ru-RU" b="1" dirty="0">
              <a:latin typeface="Times New Roman" panose="02020603050405020304" pitchFamily="18" charset="0"/>
              <a:cs typeface="Times New Roman" panose="02020603050405020304" pitchFamily="18" charset="0"/>
            </a:rPr>
            <a:t> этилган. </a:t>
          </a:r>
          <a:br>
            <a:rPr lang="ru-RU" b="1" dirty="0">
              <a:latin typeface="Times New Roman" panose="02020603050405020304" pitchFamily="18" charset="0"/>
              <a:cs typeface="Times New Roman" panose="02020603050405020304" pitchFamily="18" charset="0"/>
            </a:rPr>
          </a:br>
          <a:r>
            <a:rPr lang="ru-RU" b="1" dirty="0">
              <a:latin typeface="Times New Roman" panose="02020603050405020304" pitchFamily="18" charset="0"/>
              <a:cs typeface="Times New Roman" panose="02020603050405020304" pitchFamily="18" charset="0"/>
            </a:rPr>
            <a:t>2018 </a:t>
          </a:r>
          <a:r>
            <a:rPr lang="ru-RU" b="1" dirty="0" err="1">
              <a:latin typeface="Times New Roman" panose="02020603050405020304" pitchFamily="18" charset="0"/>
              <a:cs typeface="Times New Roman" panose="02020603050405020304" pitchFamily="18" charset="0"/>
            </a:rPr>
            <a:t>йилда</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коррупцион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жиноят</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содир</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этган</a:t>
          </a:r>
          <a:r>
            <a:rPr lang="ru-RU" b="1" dirty="0">
              <a:latin typeface="Times New Roman" panose="02020603050405020304" pitchFamily="18" charset="0"/>
              <a:cs typeface="Times New Roman" panose="02020603050405020304" pitchFamily="18" charset="0"/>
            </a:rPr>
            <a:t> 160 000 давлат </a:t>
          </a:r>
          <a:r>
            <a:rPr lang="ru-RU" b="1" dirty="0" err="1">
              <a:latin typeface="Times New Roman" panose="02020603050405020304" pitchFamily="18" charset="0"/>
              <a:cs typeface="Times New Roman" panose="02020603050405020304" pitchFamily="18" charset="0"/>
            </a:rPr>
            <a:t>идораларидаги</a:t>
          </a:r>
          <a:r>
            <a:rPr lang="ru-RU" b="1" dirty="0">
              <a:latin typeface="Times New Roman" panose="02020603050405020304" pitchFamily="18" charset="0"/>
              <a:cs typeface="Times New Roman" panose="02020603050405020304" pitchFamily="18" charset="0"/>
            </a:rPr>
            <a:t> мансабдор </a:t>
          </a:r>
          <a:r>
            <a:rPr lang="ru-RU" b="1" dirty="0" err="1">
              <a:latin typeface="Times New Roman" panose="02020603050405020304" pitchFamily="18" charset="0"/>
              <a:cs typeface="Times New Roman" panose="02020603050405020304" pitchFamily="18" charset="0"/>
            </a:rPr>
            <a:t>шахс</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жавобгарликга</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тортилган</a:t>
          </a:r>
          <a:r>
            <a:rPr lang="ru-RU" b="1" dirty="0">
              <a:latin typeface="Times New Roman" panose="02020603050405020304" pitchFamily="18" charset="0"/>
              <a:cs typeface="Times New Roman" panose="02020603050405020304" pitchFamily="18" charset="0"/>
            </a:rPr>
            <a:t>. </a:t>
          </a:r>
          <a:br>
            <a:rPr lang="ru-RU" b="1" dirty="0">
              <a:latin typeface="Times New Roman" panose="02020603050405020304" pitchFamily="18" charset="0"/>
              <a:cs typeface="Times New Roman" panose="02020603050405020304" pitchFamily="18" charset="0"/>
            </a:rPr>
          </a:br>
          <a:endParaRPr lang="ru-RU" b="1" dirty="0">
            <a:latin typeface="Times New Roman" panose="02020603050405020304" pitchFamily="18" charset="0"/>
            <a:cs typeface="Times New Roman" panose="02020603050405020304" pitchFamily="18" charset="0"/>
          </a:endParaRPr>
        </a:p>
      </dgm:t>
    </dgm:pt>
    <dgm:pt modelId="{0DD29868-B124-4C35-B977-7B5EE6E3798A}" type="parTrans" cxnId="{C4BA33A9-44DE-4AD5-B7AF-ACE61EC4141D}">
      <dgm:prSet/>
      <dgm:spPr/>
      <dgm:t>
        <a:bodyPr/>
        <a:lstStyle/>
        <a:p>
          <a:endParaRPr lang="ru-RU"/>
        </a:p>
      </dgm:t>
    </dgm:pt>
    <dgm:pt modelId="{D0F8C55A-E5FC-4B5C-9565-946BA9E83B1A}" type="sibTrans" cxnId="{C4BA33A9-44DE-4AD5-B7AF-ACE61EC4141D}">
      <dgm:prSet/>
      <dgm:spPr/>
      <dgm:t>
        <a:bodyPr/>
        <a:lstStyle/>
        <a:p>
          <a:endParaRPr lang="ru-RU"/>
        </a:p>
      </dgm:t>
    </dgm:pt>
    <dgm:pt modelId="{9246500D-06DF-48D1-BD84-317C8D33E808}" type="pres">
      <dgm:prSet presAssocID="{D6FAB16B-A66D-4EDC-BFCC-59C9DBD9D844}" presName="linear" presStyleCnt="0">
        <dgm:presLayoutVars>
          <dgm:animLvl val="lvl"/>
          <dgm:resizeHandles val="exact"/>
        </dgm:presLayoutVars>
      </dgm:prSet>
      <dgm:spPr/>
      <dgm:t>
        <a:bodyPr/>
        <a:lstStyle/>
        <a:p>
          <a:endParaRPr lang="ru-RU"/>
        </a:p>
      </dgm:t>
    </dgm:pt>
    <dgm:pt modelId="{2DC74A27-7320-4268-BAD4-5354E72C9218}" type="pres">
      <dgm:prSet presAssocID="{ED9BC50B-7F3B-4615-8346-8ED9CFF39C52}" presName="parentText" presStyleLbl="node1" presStyleIdx="0" presStyleCnt="1" custScaleY="54965" custLinFactNeighborY="-9888">
        <dgm:presLayoutVars>
          <dgm:chMax val="0"/>
          <dgm:bulletEnabled val="1"/>
        </dgm:presLayoutVars>
      </dgm:prSet>
      <dgm:spPr/>
      <dgm:t>
        <a:bodyPr/>
        <a:lstStyle/>
        <a:p>
          <a:endParaRPr lang="ru-RU"/>
        </a:p>
      </dgm:t>
    </dgm:pt>
  </dgm:ptLst>
  <dgm:cxnLst>
    <dgm:cxn modelId="{EC19CBB0-ADFD-4B64-993D-66BCB22F43AA}" type="presOf" srcId="{D6FAB16B-A66D-4EDC-BFCC-59C9DBD9D844}" destId="{9246500D-06DF-48D1-BD84-317C8D33E808}" srcOrd="0" destOrd="0" presId="urn:microsoft.com/office/officeart/2005/8/layout/vList2"/>
    <dgm:cxn modelId="{C4BA33A9-44DE-4AD5-B7AF-ACE61EC4141D}" srcId="{D6FAB16B-A66D-4EDC-BFCC-59C9DBD9D844}" destId="{ED9BC50B-7F3B-4615-8346-8ED9CFF39C52}" srcOrd="0" destOrd="0" parTransId="{0DD29868-B124-4C35-B977-7B5EE6E3798A}" sibTransId="{D0F8C55A-E5FC-4B5C-9565-946BA9E83B1A}"/>
    <dgm:cxn modelId="{C3E3D755-3952-4AF7-BABE-A950D74841C5}" type="presOf" srcId="{ED9BC50B-7F3B-4615-8346-8ED9CFF39C52}" destId="{2DC74A27-7320-4268-BAD4-5354E72C9218}" srcOrd="0" destOrd="0" presId="urn:microsoft.com/office/officeart/2005/8/layout/vList2"/>
    <dgm:cxn modelId="{41A2B747-3223-4549-A0E1-695761FF4F5D}" type="presParOf" srcId="{9246500D-06DF-48D1-BD84-317C8D33E808}" destId="{2DC74A27-7320-4268-BAD4-5354E72C921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FAD7E6D-6E66-4865-A52C-C355FDF16F9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ru-RU"/>
        </a:p>
      </dgm:t>
    </dgm:pt>
    <dgm:pt modelId="{87694D44-F55A-4F75-BF5F-7312B9169315}">
      <dgm:prSet custT="1"/>
      <dgm:spPr/>
      <dgm:t>
        <a:bodyPr/>
        <a:lstStyle/>
        <a:p>
          <a:r>
            <a:rPr lang="ru-RU" sz="1800" dirty="0">
              <a:latin typeface="Times New Roman" panose="02020603050405020304" pitchFamily="18" charset="0"/>
              <a:cs typeface="Times New Roman" panose="02020603050405020304" pitchFamily="18" charset="0"/>
            </a:rPr>
            <a:t>ХХ </a:t>
          </a:r>
          <a:r>
            <a:rPr lang="ru-RU" sz="1800" dirty="0" err="1">
              <a:latin typeface="Times New Roman" panose="02020603050405020304" pitchFamily="18" charset="0"/>
              <a:cs typeface="Times New Roman" panose="02020603050405020304" pitchFamily="18" charset="0"/>
            </a:rPr>
            <a:t>аср</a:t>
          </a:r>
          <a:r>
            <a:rPr lang="ru-RU" sz="1800" dirty="0">
              <a:latin typeface="Times New Roman" panose="02020603050405020304" pitchFamily="18" charset="0"/>
              <a:cs typeface="Times New Roman" panose="02020603050405020304" pitchFamily="18" charset="0"/>
            </a:rPr>
            <a:t> 90-йиллар </a:t>
          </a:r>
          <a:r>
            <a:rPr lang="ru-RU" sz="1800" dirty="0" err="1">
              <a:latin typeface="Times New Roman" panose="02020603050405020304" pitchFamily="18" charset="0"/>
              <a:cs typeface="Times New Roman" panose="02020603050405020304" pitchFamily="18" charset="0"/>
            </a:rPr>
            <a:t>бошларида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уюшган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жиноятчилик</a:t>
          </a:r>
          <a:r>
            <a:rPr lang="ru-RU" sz="1800" dirty="0">
              <a:latin typeface="Times New Roman" panose="02020603050405020304" pitchFamily="18" charset="0"/>
              <a:cs typeface="Times New Roman" panose="02020603050405020304" pitchFamily="18" charset="0"/>
            </a:rPr>
            <a:t>, рэкет ва коррупция </a:t>
          </a:r>
          <a:r>
            <a:rPr lang="ru-RU" sz="1800" dirty="0" err="1">
              <a:latin typeface="Times New Roman" panose="02020603050405020304" pitchFamily="18" charset="0"/>
              <a:cs typeface="Times New Roman" panose="02020603050405020304" pitchFamily="18" charset="0"/>
            </a:rPr>
            <a:t>ҳукмронлик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қилар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эди</a:t>
          </a:r>
          <a:r>
            <a:rPr lang="ru-RU" sz="1800" dirty="0">
              <a:latin typeface="Times New Roman" panose="02020603050405020304" pitchFamily="18" charset="0"/>
              <a:cs typeface="Times New Roman" panose="02020603050405020304" pitchFamily="18" charset="0"/>
            </a:rPr>
            <a:t>. СССР дан </a:t>
          </a:r>
          <a:r>
            <a:rPr lang="ru-RU" sz="1800" dirty="0" err="1">
              <a:latin typeface="Times New Roman" panose="02020603050405020304" pitchFamily="18" charset="0"/>
              <a:cs typeface="Times New Roman" panose="02020603050405020304" pitchFamily="18" charset="0"/>
            </a:rPr>
            <a:t>мустақил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бўлиб</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чиққач</a:t>
          </a:r>
          <a:r>
            <a:rPr lang="ru-RU" sz="1800" dirty="0">
              <a:latin typeface="Times New Roman" panose="02020603050405020304" pitchFamily="18" charset="0"/>
              <a:cs typeface="Times New Roman" panose="02020603050405020304" pitchFamily="18" charset="0"/>
            </a:rPr>
            <a:t>, 1991 </a:t>
          </a:r>
          <a:r>
            <a:rPr lang="ru-RU" sz="1800" dirty="0" err="1">
              <a:latin typeface="Times New Roman" panose="02020603050405020304" pitchFamily="18" charset="0"/>
              <a:cs typeface="Times New Roman" panose="02020603050405020304" pitchFamily="18" charset="0"/>
            </a:rPr>
            <a:t>йилдан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бошлаб</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бутун</a:t>
          </a:r>
          <a:r>
            <a:rPr lang="ru-RU" sz="1800" dirty="0">
              <a:latin typeface="Times New Roman" panose="02020603050405020304" pitchFamily="18" charset="0"/>
              <a:cs typeface="Times New Roman" panose="02020603050405020304" pitchFamily="18" charset="0"/>
            </a:rPr>
            <a:t> Эстония </a:t>
          </a:r>
          <a:r>
            <a:rPr lang="ru-RU" sz="1800" dirty="0" err="1">
              <a:latin typeface="Times New Roman" panose="02020603050405020304" pitchFamily="18" charset="0"/>
              <a:cs typeface="Times New Roman" panose="02020603050405020304" pitchFamily="18" charset="0"/>
            </a:rPr>
            <a:t>ҳукумати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мамлакатда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авж</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олган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тизимсизлик</a:t>
          </a:r>
          <a:r>
            <a:rPr lang="ru-RU" sz="1800" dirty="0">
              <a:latin typeface="Times New Roman" panose="02020603050405020304" pitchFamily="18" charset="0"/>
              <a:cs typeface="Times New Roman" panose="02020603050405020304" pitchFamily="18" charset="0"/>
            </a:rPr>
            <a:t> ва </a:t>
          </a:r>
          <a:r>
            <a:rPr lang="ru-RU" sz="1800" dirty="0" err="1">
              <a:latin typeface="Times New Roman" panose="02020603050405020304" pitchFamily="18" charset="0"/>
              <a:cs typeface="Times New Roman" panose="02020603050405020304" pitchFamily="18" charset="0"/>
            </a:rPr>
            <a:t>бошбошдоқликни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бартараф</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этиш</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учун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қуйидаги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таъсирчан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чораларни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қўллади:Электрон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ҳукуматнинг</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инновацион</a:t>
          </a:r>
          <a:r>
            <a:rPr lang="ru-RU" sz="1800" dirty="0">
              <a:latin typeface="Times New Roman" panose="02020603050405020304" pitchFamily="18" charset="0"/>
              <a:cs typeface="Times New Roman" panose="02020603050405020304" pitchFamily="18" charset="0"/>
            </a:rPr>
            <a:t> модели </a:t>
          </a:r>
          <a:r>
            <a:rPr lang="ru-RU" sz="1800" dirty="0" err="1">
              <a:latin typeface="Times New Roman" panose="02020603050405020304" pitchFamily="18" charset="0"/>
              <a:cs typeface="Times New Roman" panose="02020603050405020304" pitchFamily="18" charset="0"/>
            </a:rPr>
            <a:t>яратилди</a:t>
          </a:r>
          <a:r>
            <a:rPr lang="ru-RU" sz="1800" dirty="0">
              <a:latin typeface="Times New Roman" panose="02020603050405020304" pitchFamily="18" charset="0"/>
              <a:cs typeface="Times New Roman" panose="02020603050405020304" pitchFamily="18" charset="0"/>
            </a:rPr>
            <a:t> ва </a:t>
          </a:r>
          <a:r>
            <a:rPr lang="ru-RU" sz="1800" dirty="0" err="1">
              <a:latin typeface="Times New Roman" panose="02020603050405020304" pitchFamily="18" charset="0"/>
              <a:cs typeface="Times New Roman" panose="02020603050405020304" pitchFamily="18" charset="0"/>
            </a:rPr>
            <a:t>муваффақиятли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жорий</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этилди</a:t>
          </a:r>
          <a:endParaRPr lang="ru-RU" sz="1800" dirty="0">
            <a:latin typeface="Times New Roman" panose="02020603050405020304" pitchFamily="18" charset="0"/>
            <a:cs typeface="Times New Roman" panose="02020603050405020304" pitchFamily="18" charset="0"/>
          </a:endParaRPr>
        </a:p>
      </dgm:t>
    </dgm:pt>
    <dgm:pt modelId="{93C05C7A-1734-4EF2-9E85-36134AFB406B}" type="parTrans" cxnId="{E38D7C4D-B310-4835-BC40-5964063A8726}">
      <dgm:prSet/>
      <dgm:spPr/>
      <dgm:t>
        <a:bodyPr/>
        <a:lstStyle/>
        <a:p>
          <a:endParaRPr lang="ru-RU"/>
        </a:p>
      </dgm:t>
    </dgm:pt>
    <dgm:pt modelId="{09EC2719-9FB0-4A7B-903C-BBBE3FDC0B53}" type="sibTrans" cxnId="{E38D7C4D-B310-4835-BC40-5964063A8726}">
      <dgm:prSet/>
      <dgm:spPr/>
      <dgm:t>
        <a:bodyPr/>
        <a:lstStyle/>
        <a:p>
          <a:endParaRPr lang="ru-RU"/>
        </a:p>
      </dgm:t>
    </dgm:pt>
    <dgm:pt modelId="{B100EA9E-B596-4B1F-B6AB-B5F664AC3960}">
      <dgm:prSet custT="1"/>
      <dgm:spPr/>
      <dgm:t>
        <a:bodyPr/>
        <a:lstStyle/>
        <a:p>
          <a:r>
            <a:rPr lang="ru-RU" sz="2000" dirty="0">
              <a:latin typeface="Times New Roman" panose="02020603050405020304" pitchFamily="18" charset="0"/>
              <a:cs typeface="Times New Roman" panose="02020603050405020304" pitchFamily="18" charset="0"/>
            </a:rPr>
            <a:t>2002 </a:t>
          </a:r>
          <a:r>
            <a:rPr lang="ru-RU" sz="2000" dirty="0" err="1">
              <a:latin typeface="Times New Roman" panose="02020603050405020304" pitchFamily="18" charset="0"/>
              <a:cs typeface="Times New Roman" panose="02020603050405020304" pitchFamily="18" charset="0"/>
            </a:rPr>
            <a:t>йилда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қабул</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қилинган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Жиноят</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кодексида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порахўрлик</a:t>
          </a:r>
          <a:r>
            <a:rPr lang="ru-RU" sz="2000" dirty="0">
              <a:latin typeface="Times New Roman" panose="02020603050405020304" pitchFamily="18" charset="0"/>
              <a:cs typeface="Times New Roman" panose="02020603050405020304" pitchFamily="18" charset="0"/>
            </a:rPr>
            <a:t> ва </a:t>
          </a:r>
          <a:r>
            <a:rPr lang="ru-RU" sz="2000" dirty="0" err="1">
              <a:latin typeface="Times New Roman" panose="02020603050405020304" pitchFamily="18" charset="0"/>
              <a:cs typeface="Times New Roman" panose="02020603050405020304" pitchFamily="18" charset="0"/>
            </a:rPr>
            <a:t>мансабдорлик</a:t>
          </a:r>
          <a:r>
            <a:rPr lang="ru-RU" sz="2000" dirty="0">
              <a:latin typeface="Times New Roman" panose="02020603050405020304" pitchFamily="18" charset="0"/>
              <a:cs typeface="Times New Roman" panose="02020603050405020304" pitchFamily="18" charset="0"/>
            </a:rPr>
            <a:t> билан </a:t>
          </a:r>
          <a:r>
            <a:rPr lang="ru-RU" sz="2000" dirty="0" err="1">
              <a:latin typeface="Times New Roman" panose="02020603050405020304" pitchFamily="18" charset="0"/>
              <a:cs typeface="Times New Roman" panose="02020603050405020304" pitchFamily="18" charset="0"/>
            </a:rPr>
            <a:t>боғлиқ</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жиноятларга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жазо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кучайтирилиб</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судланувчиларга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озодликдан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маҳрум</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этиш</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жазосидан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ташқари</a:t>
          </a:r>
          <a:r>
            <a:rPr lang="ru-RU" sz="2000" dirty="0">
              <a:latin typeface="Times New Roman" panose="02020603050405020304" pitchFamily="18" charset="0"/>
              <a:cs typeface="Times New Roman" panose="02020603050405020304" pitchFamily="18" charset="0"/>
            </a:rPr>
            <a:t> мол-</a:t>
          </a:r>
          <a:r>
            <a:rPr lang="ru-RU" sz="2000" dirty="0" err="1">
              <a:latin typeface="Times New Roman" panose="02020603050405020304" pitchFamily="18" charset="0"/>
              <a:cs typeface="Times New Roman" panose="02020603050405020304" pitchFamily="18" charset="0"/>
            </a:rPr>
            <a:t>мулкни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мусодара</a:t>
          </a:r>
          <a:r>
            <a:rPr lang="ru-RU" sz="2000" dirty="0">
              <a:latin typeface="Times New Roman" panose="02020603050405020304" pitchFamily="18" charset="0"/>
              <a:cs typeface="Times New Roman" panose="02020603050405020304" pitchFamily="18" charset="0"/>
            </a:rPr>
            <a:t> қилиш </a:t>
          </a:r>
          <a:r>
            <a:rPr lang="ru-RU" sz="2000" dirty="0" err="1">
              <a:latin typeface="Times New Roman" panose="02020603050405020304" pitchFamily="18" charset="0"/>
              <a:cs typeface="Times New Roman" panose="02020603050405020304" pitchFamily="18" charset="0"/>
            </a:rPr>
            <a:t>тарзидаги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қўшимча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жазо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қўлланила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бошланди</a:t>
          </a:r>
          <a:r>
            <a:rPr lang="ru-RU" sz="500" dirty="0"/>
            <a:t>.</a:t>
          </a:r>
        </a:p>
      </dgm:t>
    </dgm:pt>
    <dgm:pt modelId="{AB25AF19-D25B-4132-B2CF-E52E6586F839}" type="parTrans" cxnId="{42B861BE-A243-41DD-9D50-1B5C5AF50A1E}">
      <dgm:prSet/>
      <dgm:spPr/>
      <dgm:t>
        <a:bodyPr/>
        <a:lstStyle/>
        <a:p>
          <a:endParaRPr lang="ru-RU"/>
        </a:p>
      </dgm:t>
    </dgm:pt>
    <dgm:pt modelId="{2266B7F7-76BE-4242-B0E9-C6C80529896F}" type="sibTrans" cxnId="{42B861BE-A243-41DD-9D50-1B5C5AF50A1E}">
      <dgm:prSet/>
      <dgm:spPr/>
      <dgm:t>
        <a:bodyPr/>
        <a:lstStyle/>
        <a:p>
          <a:endParaRPr lang="ru-RU"/>
        </a:p>
      </dgm:t>
    </dgm:pt>
    <dgm:pt modelId="{4F6BD82D-3314-455E-A177-0EB40FD627B0}">
      <dgm:prSet custT="1"/>
      <dgm:spPr/>
      <dgm:t>
        <a:bodyPr/>
        <a:lstStyle/>
        <a:p>
          <a:r>
            <a:rPr lang="ru-RU" sz="2000" dirty="0">
              <a:latin typeface="Times New Roman" panose="02020603050405020304" pitchFamily="18" charset="0"/>
              <a:cs typeface="Times New Roman" panose="02020603050405020304" pitchFamily="18" charset="0"/>
            </a:rPr>
            <a:t>2013 </a:t>
          </a:r>
          <a:r>
            <a:rPr lang="ru-RU" sz="2000" dirty="0" err="1">
              <a:latin typeface="Times New Roman" panose="02020603050405020304" pitchFamily="18" charset="0"/>
              <a:cs typeface="Times New Roman" panose="02020603050405020304" pitchFamily="18" charset="0"/>
            </a:rPr>
            <a:t>йилда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Вазирларнинг</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Антикоррупцион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Комиссияси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ташкил</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этилди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ҳамда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Одил</a:t>
          </a:r>
          <a:r>
            <a:rPr lang="ru-RU" sz="2000" dirty="0">
              <a:latin typeface="Times New Roman" panose="02020603050405020304" pitchFamily="18" charset="0"/>
              <a:cs typeface="Times New Roman" panose="02020603050405020304" pitchFamily="18" charset="0"/>
            </a:rPr>
            <a:t> давлат ва </a:t>
          </a:r>
          <a:r>
            <a:rPr lang="ru-RU" sz="2000" dirty="0" err="1">
              <a:latin typeface="Times New Roman" panose="02020603050405020304" pitchFamily="18" charset="0"/>
              <a:cs typeface="Times New Roman" panose="02020603050405020304" pitchFamily="18" charset="0"/>
            </a:rPr>
            <a:t>назорат</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стратегияси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ишлаб</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чиқиди</a:t>
          </a:r>
          <a:endParaRPr lang="ru-RU" sz="2000" dirty="0">
            <a:latin typeface="Times New Roman" panose="02020603050405020304" pitchFamily="18" charset="0"/>
            <a:cs typeface="Times New Roman" panose="02020603050405020304" pitchFamily="18" charset="0"/>
          </a:endParaRPr>
        </a:p>
      </dgm:t>
    </dgm:pt>
    <dgm:pt modelId="{3F697A9F-8D6E-485F-AAFD-6D24A326C1C0}" type="parTrans" cxnId="{937342A2-0807-4631-A039-67C1476BCA0B}">
      <dgm:prSet/>
      <dgm:spPr/>
      <dgm:t>
        <a:bodyPr/>
        <a:lstStyle/>
        <a:p>
          <a:endParaRPr lang="ru-RU"/>
        </a:p>
      </dgm:t>
    </dgm:pt>
    <dgm:pt modelId="{B4D14C72-B34D-43FB-8B37-9E01465A705F}" type="sibTrans" cxnId="{937342A2-0807-4631-A039-67C1476BCA0B}">
      <dgm:prSet/>
      <dgm:spPr/>
      <dgm:t>
        <a:bodyPr/>
        <a:lstStyle/>
        <a:p>
          <a:endParaRPr lang="ru-RU"/>
        </a:p>
      </dgm:t>
    </dgm:pt>
    <dgm:pt modelId="{AEB8F376-EEA9-4B28-8D25-43B1116C6F42}" type="pres">
      <dgm:prSet presAssocID="{0FAD7E6D-6E66-4865-A52C-C355FDF16F96}" presName="linear" presStyleCnt="0">
        <dgm:presLayoutVars>
          <dgm:animLvl val="lvl"/>
          <dgm:resizeHandles val="exact"/>
        </dgm:presLayoutVars>
      </dgm:prSet>
      <dgm:spPr/>
      <dgm:t>
        <a:bodyPr/>
        <a:lstStyle/>
        <a:p>
          <a:endParaRPr lang="ru-RU"/>
        </a:p>
      </dgm:t>
    </dgm:pt>
    <dgm:pt modelId="{516AA8F0-A921-4379-947E-46721046D85A}" type="pres">
      <dgm:prSet presAssocID="{87694D44-F55A-4F75-BF5F-7312B9169315}" presName="parentText" presStyleLbl="node1" presStyleIdx="0" presStyleCnt="3">
        <dgm:presLayoutVars>
          <dgm:chMax val="0"/>
          <dgm:bulletEnabled val="1"/>
        </dgm:presLayoutVars>
      </dgm:prSet>
      <dgm:spPr/>
      <dgm:t>
        <a:bodyPr/>
        <a:lstStyle/>
        <a:p>
          <a:endParaRPr lang="ru-RU"/>
        </a:p>
      </dgm:t>
    </dgm:pt>
    <dgm:pt modelId="{C0EC6025-E888-446E-B345-B88C9A21AD30}" type="pres">
      <dgm:prSet presAssocID="{09EC2719-9FB0-4A7B-903C-BBBE3FDC0B53}" presName="spacer" presStyleCnt="0"/>
      <dgm:spPr/>
    </dgm:pt>
    <dgm:pt modelId="{510CDE82-9BDA-465F-9E07-20E262A1F4FE}" type="pres">
      <dgm:prSet presAssocID="{B100EA9E-B596-4B1F-B6AB-B5F664AC3960}" presName="parentText" presStyleLbl="node1" presStyleIdx="1" presStyleCnt="3">
        <dgm:presLayoutVars>
          <dgm:chMax val="0"/>
          <dgm:bulletEnabled val="1"/>
        </dgm:presLayoutVars>
      </dgm:prSet>
      <dgm:spPr/>
      <dgm:t>
        <a:bodyPr/>
        <a:lstStyle/>
        <a:p>
          <a:endParaRPr lang="ru-RU"/>
        </a:p>
      </dgm:t>
    </dgm:pt>
    <dgm:pt modelId="{FCF5A2F2-2E8B-4F50-BA7C-B661E74755AD}" type="pres">
      <dgm:prSet presAssocID="{2266B7F7-76BE-4242-B0E9-C6C80529896F}" presName="spacer" presStyleCnt="0"/>
      <dgm:spPr/>
    </dgm:pt>
    <dgm:pt modelId="{5C91581A-78EA-40E0-AC60-FA659D65CEDB}" type="pres">
      <dgm:prSet presAssocID="{4F6BD82D-3314-455E-A177-0EB40FD627B0}" presName="parentText" presStyleLbl="node1" presStyleIdx="2" presStyleCnt="3">
        <dgm:presLayoutVars>
          <dgm:chMax val="0"/>
          <dgm:bulletEnabled val="1"/>
        </dgm:presLayoutVars>
      </dgm:prSet>
      <dgm:spPr/>
      <dgm:t>
        <a:bodyPr/>
        <a:lstStyle/>
        <a:p>
          <a:endParaRPr lang="ru-RU"/>
        </a:p>
      </dgm:t>
    </dgm:pt>
  </dgm:ptLst>
  <dgm:cxnLst>
    <dgm:cxn modelId="{EEED20F5-B340-4E65-93AF-D8DB78D5EBA9}" type="presOf" srcId="{4F6BD82D-3314-455E-A177-0EB40FD627B0}" destId="{5C91581A-78EA-40E0-AC60-FA659D65CEDB}" srcOrd="0" destOrd="0" presId="urn:microsoft.com/office/officeart/2005/8/layout/vList2"/>
    <dgm:cxn modelId="{820FC794-AF7D-43B9-AAEB-5D7C7380CFDE}" type="presOf" srcId="{B100EA9E-B596-4B1F-B6AB-B5F664AC3960}" destId="{510CDE82-9BDA-465F-9E07-20E262A1F4FE}" srcOrd="0" destOrd="0" presId="urn:microsoft.com/office/officeart/2005/8/layout/vList2"/>
    <dgm:cxn modelId="{E38D7C4D-B310-4835-BC40-5964063A8726}" srcId="{0FAD7E6D-6E66-4865-A52C-C355FDF16F96}" destId="{87694D44-F55A-4F75-BF5F-7312B9169315}" srcOrd="0" destOrd="0" parTransId="{93C05C7A-1734-4EF2-9E85-36134AFB406B}" sibTransId="{09EC2719-9FB0-4A7B-903C-BBBE3FDC0B53}"/>
    <dgm:cxn modelId="{03C47CE6-86CA-4E82-9127-A94A10DCB6CB}" type="presOf" srcId="{0FAD7E6D-6E66-4865-A52C-C355FDF16F96}" destId="{AEB8F376-EEA9-4B28-8D25-43B1116C6F42}" srcOrd="0" destOrd="0" presId="urn:microsoft.com/office/officeart/2005/8/layout/vList2"/>
    <dgm:cxn modelId="{937342A2-0807-4631-A039-67C1476BCA0B}" srcId="{0FAD7E6D-6E66-4865-A52C-C355FDF16F96}" destId="{4F6BD82D-3314-455E-A177-0EB40FD627B0}" srcOrd="2" destOrd="0" parTransId="{3F697A9F-8D6E-485F-AAFD-6D24A326C1C0}" sibTransId="{B4D14C72-B34D-43FB-8B37-9E01465A705F}"/>
    <dgm:cxn modelId="{E0B72129-1C57-4F6A-A929-BD6FCE64BA37}" type="presOf" srcId="{87694D44-F55A-4F75-BF5F-7312B9169315}" destId="{516AA8F0-A921-4379-947E-46721046D85A}" srcOrd="0" destOrd="0" presId="urn:microsoft.com/office/officeart/2005/8/layout/vList2"/>
    <dgm:cxn modelId="{42B861BE-A243-41DD-9D50-1B5C5AF50A1E}" srcId="{0FAD7E6D-6E66-4865-A52C-C355FDF16F96}" destId="{B100EA9E-B596-4B1F-B6AB-B5F664AC3960}" srcOrd="1" destOrd="0" parTransId="{AB25AF19-D25B-4132-B2CF-E52E6586F839}" sibTransId="{2266B7F7-76BE-4242-B0E9-C6C80529896F}"/>
    <dgm:cxn modelId="{93834891-F6B3-4023-861B-739793EE8B40}" type="presParOf" srcId="{AEB8F376-EEA9-4B28-8D25-43B1116C6F42}" destId="{516AA8F0-A921-4379-947E-46721046D85A}" srcOrd="0" destOrd="0" presId="urn:microsoft.com/office/officeart/2005/8/layout/vList2"/>
    <dgm:cxn modelId="{382E184B-5B37-40D6-B652-8482510F34A7}" type="presParOf" srcId="{AEB8F376-EEA9-4B28-8D25-43B1116C6F42}" destId="{C0EC6025-E888-446E-B345-B88C9A21AD30}" srcOrd="1" destOrd="0" presId="urn:microsoft.com/office/officeart/2005/8/layout/vList2"/>
    <dgm:cxn modelId="{7D6D5107-F59F-44E7-8D60-E8657A23C6D3}" type="presParOf" srcId="{AEB8F376-EEA9-4B28-8D25-43B1116C6F42}" destId="{510CDE82-9BDA-465F-9E07-20E262A1F4FE}" srcOrd="2" destOrd="0" presId="urn:microsoft.com/office/officeart/2005/8/layout/vList2"/>
    <dgm:cxn modelId="{3B195D03-6745-43F7-8B80-F61727A06D6B}" type="presParOf" srcId="{AEB8F376-EEA9-4B28-8D25-43B1116C6F42}" destId="{FCF5A2F2-2E8B-4F50-BA7C-B661E74755AD}" srcOrd="3" destOrd="0" presId="urn:microsoft.com/office/officeart/2005/8/layout/vList2"/>
    <dgm:cxn modelId="{0047D98D-31D7-4437-83C9-5EB16CBE0BD0}" type="presParOf" srcId="{AEB8F376-EEA9-4B28-8D25-43B1116C6F42}" destId="{5C91581A-78EA-40E0-AC60-FA659D65CEDB}"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D0800CA-8BDA-474F-88D8-F828DB975B84}"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ru-RU"/>
        </a:p>
      </dgm:t>
    </dgm:pt>
    <dgm:pt modelId="{2774B92B-72C6-4130-8613-4CF74589BB43}">
      <dgm:prSet custT="1"/>
      <dgm:spPr/>
      <dgm:t>
        <a:bodyPr/>
        <a:lstStyle/>
        <a:p>
          <a:r>
            <a:rPr lang="uz-Cyrl-UZ" sz="1600" b="1" dirty="0">
              <a:latin typeface="Times New Roman" panose="02020603050405020304" pitchFamily="18" charset="0"/>
              <a:cs typeface="Times New Roman" panose="02020603050405020304" pitchFamily="18" charset="0"/>
            </a:rPr>
            <a:t>Гуржистон</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қисқа</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вақт</a:t>
          </a:r>
          <a:r>
            <a:rPr lang="ru-RU" sz="1600" b="1" dirty="0">
              <a:latin typeface="Times New Roman" panose="02020603050405020304" pitchFamily="18" charset="0"/>
              <a:cs typeface="Times New Roman" panose="02020603050405020304" pitchFamily="18" charset="0"/>
            </a:rPr>
            <a:t> и</a:t>
          </a:r>
          <a:r>
            <a:rPr lang="uz-Cyrl-UZ" sz="1600" b="1" dirty="0">
              <a:latin typeface="Times New Roman" panose="02020603050405020304" pitchFamily="18" charset="0"/>
              <a:cs typeface="Times New Roman" panose="02020603050405020304" pitchFamily="18" charset="0"/>
            </a:rPr>
            <a:t>ч</a:t>
          </a:r>
          <a:r>
            <a:rPr lang="ru-RU" sz="1600" b="1" dirty="0" err="1">
              <a:latin typeface="Times New Roman" panose="02020603050405020304" pitchFamily="18" charset="0"/>
              <a:cs typeface="Times New Roman" panose="02020603050405020304" pitchFamily="18" charset="0"/>
            </a:rPr>
            <a:t>ида</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турли</a:t>
          </a:r>
          <a:r>
            <a:rPr lang="ru-RU" sz="1600" b="1" dirty="0">
              <a:latin typeface="Times New Roman" panose="02020603050405020304" pitchFamily="18" charset="0"/>
              <a:cs typeface="Times New Roman" panose="02020603050405020304" pitchFamily="18" charset="0"/>
            </a:rPr>
            <a:t> со</a:t>
          </a:r>
          <a:r>
            <a:rPr lang="uz-Cyrl-UZ" sz="1600" b="1" dirty="0">
              <a:latin typeface="Times New Roman" panose="02020603050405020304" pitchFamily="18" charset="0"/>
              <a:cs typeface="Times New Roman" panose="02020603050405020304" pitchFamily="18" charset="0"/>
            </a:rPr>
            <a:t>ҳ</a:t>
          </a:r>
          <a:r>
            <a:rPr lang="ru-RU" sz="1600" b="1" dirty="0" err="1">
              <a:latin typeface="Times New Roman" panose="02020603050405020304" pitchFamily="18" charset="0"/>
              <a:cs typeface="Times New Roman" panose="02020603050405020304" pitchFamily="18" charset="0"/>
            </a:rPr>
            <a:t>аларда</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бундай</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кенг</a:t>
          </a:r>
          <a:r>
            <a:rPr lang="ru-RU" sz="1600" b="1" dirty="0">
              <a:latin typeface="Times New Roman" panose="02020603050405020304" pitchFamily="18" charset="0"/>
              <a:cs typeface="Times New Roman" panose="02020603050405020304" pitchFamily="18" charset="0"/>
            </a:rPr>
            <a:t> к</a:t>
          </a:r>
          <a:r>
            <a:rPr lang="uz-Cyrl-UZ" sz="1600" b="1" dirty="0">
              <a:latin typeface="Times New Roman" panose="02020603050405020304" pitchFamily="18" charset="0"/>
              <a:cs typeface="Times New Roman" panose="02020603050405020304" pitchFamily="18" charset="0"/>
            </a:rPr>
            <a:t>ў</a:t>
          </a:r>
          <a:r>
            <a:rPr lang="ru-RU" sz="1600" b="1" dirty="0" err="1">
              <a:latin typeface="Times New Roman" panose="02020603050405020304" pitchFamily="18" charset="0"/>
              <a:cs typeface="Times New Roman" panose="02020603050405020304" pitchFamily="18" charset="0"/>
            </a:rPr>
            <a:t>ламли</a:t>
          </a:r>
          <a:r>
            <a:rPr lang="ru-RU" sz="1600" b="1" dirty="0">
              <a:latin typeface="Times New Roman" panose="02020603050405020304" pitchFamily="18" charset="0"/>
              <a:cs typeface="Times New Roman" panose="02020603050405020304" pitchFamily="18" charset="0"/>
            </a:rPr>
            <a:t> ва </a:t>
          </a:r>
          <a:r>
            <a:rPr lang="uz-Cyrl-UZ" sz="1600" b="1" dirty="0">
              <a:latin typeface="Times New Roman" panose="02020603050405020304" pitchFamily="18" charset="0"/>
              <a:cs typeface="Times New Roman" panose="02020603050405020304" pitchFamily="18" charset="0"/>
            </a:rPr>
            <a:t>ч</a:t>
          </a:r>
          <a:r>
            <a:rPr lang="ru-RU" sz="1600" b="1" dirty="0" err="1">
              <a:latin typeface="Times New Roman" panose="02020603050405020304" pitchFamily="18" charset="0"/>
              <a:cs typeface="Times New Roman" panose="02020603050405020304" pitchFamily="18" charset="0"/>
            </a:rPr>
            <a:t>уқур</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ислоҳотларни</a:t>
          </a:r>
          <a:r>
            <a:rPr lang="ru-RU" sz="1600" b="1" dirty="0">
              <a:latin typeface="Times New Roman" panose="02020603050405020304" pitchFamily="18" charset="0"/>
              <a:cs typeface="Times New Roman" panose="02020603050405020304" pitchFamily="18" charset="0"/>
            </a:rPr>
            <a:t> амалга о</a:t>
          </a:r>
          <a:r>
            <a:rPr lang="uz-Cyrl-UZ" sz="1600" b="1" dirty="0">
              <a:latin typeface="Times New Roman" panose="02020603050405020304" pitchFamily="18" charset="0"/>
              <a:cs typeface="Times New Roman" panose="02020603050405020304" pitchFamily="18" charset="0"/>
            </a:rPr>
            <a:t>ш</a:t>
          </a:r>
          <a:r>
            <a:rPr lang="ru-RU" sz="1600" b="1" dirty="0" err="1">
              <a:latin typeface="Times New Roman" panose="02020603050405020304" pitchFamily="18" charset="0"/>
              <a:cs typeface="Times New Roman" panose="02020603050405020304" pitchFamily="18" charset="0"/>
            </a:rPr>
            <a:t>ира</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олган</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оз</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сонли</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давлатлардан</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бирига</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айланди</a:t>
          </a:r>
          <a:r>
            <a:rPr lang="ru-RU" sz="1000" dirty="0"/>
            <a:t>.</a:t>
          </a:r>
        </a:p>
      </dgm:t>
    </dgm:pt>
    <dgm:pt modelId="{DDDB7731-8729-4F8D-BD1B-1746D5FAAB3C}" type="parTrans" cxnId="{F45E3C44-1156-4CB0-98C9-530EDE389EE4}">
      <dgm:prSet/>
      <dgm:spPr/>
      <dgm:t>
        <a:bodyPr/>
        <a:lstStyle/>
        <a:p>
          <a:endParaRPr lang="ru-RU"/>
        </a:p>
      </dgm:t>
    </dgm:pt>
    <dgm:pt modelId="{968C7CCF-CF93-4D3C-BE2E-EADED9C80E89}" type="sibTrans" cxnId="{F45E3C44-1156-4CB0-98C9-530EDE389EE4}">
      <dgm:prSet/>
      <dgm:spPr/>
      <dgm:t>
        <a:bodyPr/>
        <a:lstStyle/>
        <a:p>
          <a:endParaRPr lang="ru-RU"/>
        </a:p>
      </dgm:t>
    </dgm:pt>
    <dgm:pt modelId="{DAB5459C-287D-4E6D-9793-B47AA49C4BB0}">
      <dgm:prSet custT="1"/>
      <dgm:spPr/>
      <dgm:t>
        <a:bodyPr/>
        <a:lstStyle/>
        <a:p>
          <a:r>
            <a:rPr lang="uz-Cyrl-UZ" sz="1600" b="1" dirty="0" smtClean="0">
              <a:latin typeface="Times New Roman" panose="02020603050405020304" pitchFamily="18" charset="0"/>
              <a:cs typeface="Times New Roman" panose="02020603050405020304" pitchFamily="18" charset="0"/>
            </a:rPr>
            <a:t>Гуржистоннинг коррупция</a:t>
          </a:r>
          <a:r>
            <a:rPr lang="ru-RU" sz="1600" b="1" dirty="0" smtClean="0">
              <a:latin typeface="Times New Roman" panose="02020603050405020304" pitchFamily="18" charset="0"/>
              <a:cs typeface="Times New Roman" panose="02020603050405020304" pitchFamily="18" charset="0"/>
            </a:rPr>
            <a:t>га </a:t>
          </a:r>
          <a:r>
            <a:rPr lang="ru-RU" sz="1600" b="1" dirty="0" err="1">
              <a:latin typeface="Times New Roman" panose="02020603050405020304" pitchFamily="18" charset="0"/>
              <a:cs typeface="Times New Roman" panose="02020603050405020304" pitchFamily="18" charset="0"/>
            </a:rPr>
            <a:t>қар</a:t>
          </a:r>
          <a:r>
            <a:rPr lang="uz-Cyrl-UZ" sz="1600" b="1" dirty="0">
              <a:latin typeface="Times New Roman" panose="02020603050405020304" pitchFamily="18" charset="0"/>
              <a:cs typeface="Times New Roman" panose="02020603050405020304" pitchFamily="18" charset="0"/>
            </a:rPr>
            <a:t>ш</a:t>
          </a:r>
          <a:r>
            <a:rPr lang="ru-RU" sz="1600" b="1" dirty="0">
              <a:latin typeface="Times New Roman" panose="02020603050405020304" pitchFamily="18" charset="0"/>
              <a:cs typeface="Times New Roman" panose="02020603050405020304" pitchFamily="18" charset="0"/>
            </a:rPr>
            <a:t>и кура</a:t>
          </a:r>
          <a:r>
            <a:rPr lang="uz-Cyrl-UZ" sz="1600" b="1" dirty="0">
              <a:latin typeface="Times New Roman" panose="02020603050405020304" pitchFamily="18" charset="0"/>
              <a:cs typeface="Times New Roman" panose="02020603050405020304" pitchFamily="18" charset="0"/>
            </a:rPr>
            <a:t>ш</a:t>
          </a:r>
          <a:r>
            <a:rPr lang="ru-RU" sz="1600" b="1" dirty="0">
              <a:latin typeface="Times New Roman" panose="02020603050405020304" pitchFamily="18" charset="0"/>
              <a:cs typeface="Times New Roman" panose="02020603050405020304" pitchFamily="18" charset="0"/>
            </a:rPr>
            <a:t>и</a:t>
          </a:r>
          <a:r>
            <a:rPr lang="uz-Cyrl-UZ" sz="1600" b="1" dirty="0">
              <a:latin typeface="Times New Roman" panose="02020603050405020304" pitchFamily="18" charset="0"/>
              <a:cs typeface="Times New Roman" panose="02020603050405020304" pitchFamily="18" charset="0"/>
            </a:rPr>
            <a:t>ш</a:t>
          </a:r>
          <a:r>
            <a:rPr lang="ru-RU" sz="1600" b="1" dirty="0">
              <a:latin typeface="Times New Roman" panose="02020603050405020304" pitchFamily="18" charset="0"/>
              <a:cs typeface="Times New Roman" panose="02020603050405020304" pitchFamily="18" charset="0"/>
            </a:rPr>
            <a:t> и</a:t>
          </a:r>
          <a:r>
            <a:rPr lang="uz-Cyrl-UZ" sz="1600" b="1" dirty="0">
              <a:latin typeface="Times New Roman" panose="02020603050405020304" pitchFamily="18" charset="0"/>
              <a:cs typeface="Times New Roman" panose="02020603050405020304" pitchFamily="18" charset="0"/>
            </a:rPr>
            <a:t>ш</a:t>
          </a:r>
          <a:r>
            <a:rPr lang="ru-RU" sz="1600" b="1" dirty="0">
              <a:latin typeface="Times New Roman" panose="02020603050405020304" pitchFamily="18" charset="0"/>
              <a:cs typeface="Times New Roman" panose="02020603050405020304" pitchFamily="18" charset="0"/>
            </a:rPr>
            <a:t>лари </a:t>
          </a:r>
          <a:r>
            <a:rPr lang="ru-RU" sz="1600" b="1" dirty="0" err="1">
              <a:latin typeface="Times New Roman" panose="02020603050405020304" pitchFamily="18" charset="0"/>
              <a:cs typeface="Times New Roman" panose="02020603050405020304" pitchFamily="18" charset="0"/>
            </a:rPr>
            <a:t>икки</a:t>
          </a:r>
          <a:r>
            <a:rPr lang="ru-RU" sz="1600" b="1" dirty="0">
              <a:latin typeface="Times New Roman" panose="02020603050405020304" pitchFamily="18" charset="0"/>
              <a:cs typeface="Times New Roman" panose="02020603050405020304" pitchFamily="18" charset="0"/>
            </a:rPr>
            <a:t> асосий й</a:t>
          </a:r>
          <a:r>
            <a:rPr lang="uz-Cyrl-UZ" sz="1600" b="1" dirty="0">
              <a:latin typeface="Times New Roman" panose="02020603050405020304" pitchFamily="18" charset="0"/>
              <a:cs typeface="Times New Roman" panose="02020603050405020304" pitchFamily="18" charset="0"/>
            </a:rPr>
            <a:t>ў</a:t>
          </a:r>
          <a:r>
            <a:rPr lang="ru-RU" sz="1600" b="1" dirty="0" err="1">
              <a:latin typeface="Times New Roman" panose="02020603050405020304" pitchFamily="18" charset="0"/>
              <a:cs typeface="Times New Roman" panose="02020603050405020304" pitchFamily="18" charset="0"/>
            </a:rPr>
            <a:t>нали</a:t>
          </a:r>
          <a:r>
            <a:rPr lang="uz-Cyrl-UZ" sz="1600" b="1" dirty="0">
              <a:latin typeface="Times New Roman" panose="02020603050405020304" pitchFamily="18" charset="0"/>
              <a:cs typeface="Times New Roman" panose="02020603050405020304" pitchFamily="18" charset="0"/>
            </a:rPr>
            <a:t>ш</a:t>
          </a:r>
          <a:r>
            <a:rPr lang="ru-RU" sz="1600" b="1" dirty="0">
              <a:latin typeface="Times New Roman" panose="02020603050405020304" pitchFamily="18" charset="0"/>
              <a:cs typeface="Times New Roman" panose="02020603050405020304" pitchFamily="18" charset="0"/>
            </a:rPr>
            <a:t>да - </a:t>
          </a:r>
          <a:r>
            <a:rPr lang="ru-RU" sz="1600" b="1" dirty="0" err="1" smtClean="0">
              <a:latin typeface="Times New Roman" panose="02020603050405020304" pitchFamily="18" charset="0"/>
              <a:cs typeface="Times New Roman" panose="02020603050405020304" pitchFamily="18" charset="0"/>
            </a:rPr>
            <a:t>иқтисодий</a:t>
          </a:r>
          <a:r>
            <a:rPr lang="ru-RU" sz="1600" b="1" dirty="0" smtClean="0">
              <a:latin typeface="Times New Roman" panose="02020603050405020304" pitchFamily="18" charset="0"/>
              <a:cs typeface="Times New Roman" panose="02020603050405020304" pitchFamily="18" charset="0"/>
            </a:rPr>
            <a:t> </a:t>
          </a:r>
          <a:r>
            <a:rPr lang="ru-RU" sz="1600" b="1" dirty="0" err="1" smtClean="0">
              <a:latin typeface="Times New Roman" panose="02020603050405020304" pitchFamily="18" charset="0"/>
              <a:cs typeface="Times New Roman" panose="02020603050405020304" pitchFamily="18" charset="0"/>
            </a:rPr>
            <a:t>соҳада</a:t>
          </a:r>
          <a:r>
            <a:rPr lang="ru-RU" sz="1600" b="1" dirty="0" smtClean="0">
              <a:latin typeface="Times New Roman" panose="02020603050405020304" pitchFamily="18" charset="0"/>
              <a:cs typeface="Times New Roman" panose="02020603050405020304" pitchFamily="18" charset="0"/>
            </a:rPr>
            <a:t> </a:t>
          </a:r>
          <a:r>
            <a:rPr lang="ru-RU" sz="1600" b="1" dirty="0" err="1" smtClean="0">
              <a:latin typeface="Times New Roman" panose="02020603050405020304" pitchFamily="18" charset="0"/>
              <a:cs typeface="Times New Roman" panose="02020603050405020304" pitchFamily="18" charset="0"/>
            </a:rPr>
            <a:t>ҳукуматнинг</a:t>
          </a:r>
          <a:r>
            <a:rPr lang="ru-RU" sz="1600" b="1" dirty="0" smtClean="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бо</a:t>
          </a:r>
          <a:r>
            <a:rPr lang="uz-Cyrl-UZ" sz="1600" b="1" dirty="0">
              <a:latin typeface="Times New Roman" panose="02020603050405020304" pitchFamily="18" charset="0"/>
              <a:cs typeface="Times New Roman" panose="02020603050405020304" pitchFamily="18" charset="0"/>
            </a:rPr>
            <a:t>ш</a:t>
          </a:r>
          <a:r>
            <a:rPr lang="ru-RU" sz="1600" b="1" dirty="0" err="1" smtClean="0">
              <a:latin typeface="Times New Roman" panose="02020603050405020304" pitchFamily="18" charset="0"/>
              <a:cs typeface="Times New Roman" panose="02020603050405020304" pitchFamily="18" charset="0"/>
            </a:rPr>
            <a:t>қарув</a:t>
          </a:r>
          <a:r>
            <a:rPr lang="ru-RU" sz="1600" b="1" dirty="0" smtClean="0">
              <a:latin typeface="Times New Roman" panose="02020603050405020304" pitchFamily="18" charset="0"/>
              <a:cs typeface="Times New Roman" panose="02020603050405020304" pitchFamily="18" charset="0"/>
            </a:rPr>
            <a:t> </a:t>
          </a:r>
          <a:r>
            <a:rPr lang="ru-RU" sz="1600" b="1" dirty="0" err="1" smtClean="0">
              <a:latin typeface="Times New Roman" panose="02020603050405020304" pitchFamily="18" charset="0"/>
              <a:cs typeface="Times New Roman" panose="02020603050405020304" pitchFamily="18" charset="0"/>
            </a:rPr>
            <a:t>ваколатларини</a:t>
          </a:r>
          <a:r>
            <a:rPr lang="ru-RU" sz="1600" b="1" dirty="0" smtClean="0">
              <a:latin typeface="Times New Roman" panose="02020603050405020304" pitchFamily="18" charset="0"/>
              <a:cs typeface="Times New Roman" panose="02020603050405020304" pitchFamily="18" charset="0"/>
            </a:rPr>
            <a:t> </a:t>
          </a:r>
          <a:r>
            <a:rPr lang="ru-RU" sz="1600" b="1" dirty="0" err="1" smtClean="0">
              <a:latin typeface="Times New Roman" panose="02020603050405020304" pitchFamily="18" charset="0"/>
              <a:cs typeface="Times New Roman" panose="02020603050405020304" pitchFamily="18" charset="0"/>
            </a:rPr>
            <a:t>қисқартириш</a:t>
          </a:r>
          <a:r>
            <a:rPr lang="ru-RU" sz="1600" b="1" dirty="0" smtClean="0">
              <a:latin typeface="Times New Roman" panose="02020603050405020304" pitchFamily="18" charset="0"/>
              <a:cs typeface="Times New Roman" panose="02020603050405020304" pitchFamily="18" charset="0"/>
            </a:rPr>
            <a:t> </a:t>
          </a:r>
          <a:r>
            <a:rPr lang="ru-RU" sz="1600" b="1" dirty="0">
              <a:latin typeface="Times New Roman" panose="02020603050405020304" pitchFamily="18" charset="0"/>
              <a:cs typeface="Times New Roman" panose="02020603050405020304" pitchFamily="18" charset="0"/>
            </a:rPr>
            <a:t>ва давлат </a:t>
          </a:r>
          <a:r>
            <a:rPr lang="ru-RU" sz="1600" b="1" dirty="0" err="1">
              <a:latin typeface="Times New Roman" panose="02020603050405020304" pitchFamily="18" charset="0"/>
              <a:cs typeface="Times New Roman" panose="02020603050405020304" pitchFamily="18" charset="0"/>
            </a:rPr>
            <a:t>аппаратининг</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тубдан</a:t>
          </a:r>
          <a:r>
            <a:rPr lang="ru-RU" sz="1600" b="1" dirty="0">
              <a:latin typeface="Times New Roman" panose="02020603050405020304" pitchFamily="18" charset="0"/>
              <a:cs typeface="Times New Roman" panose="02020603050405020304" pitchFamily="18" charset="0"/>
            </a:rPr>
            <a:t> </a:t>
          </a:r>
          <a:r>
            <a:rPr lang="uz-Cyrl-UZ" sz="1600" b="1" dirty="0">
              <a:latin typeface="Times New Roman" panose="02020603050405020304" pitchFamily="18" charset="0"/>
              <a:cs typeface="Times New Roman" panose="02020603050405020304" pitchFamily="18" charset="0"/>
            </a:rPr>
            <a:t>я</a:t>
          </a:r>
          <a:r>
            <a:rPr lang="ru-RU" sz="1600" b="1" dirty="0" err="1">
              <a:latin typeface="Times New Roman" panose="02020603050405020304" pitchFamily="18" charset="0"/>
              <a:cs typeface="Times New Roman" panose="02020603050405020304" pitchFamily="18" charset="0"/>
            </a:rPr>
            <a:t>нгилани</a:t>
          </a:r>
          <a:r>
            <a:rPr lang="uz-Cyrl-UZ" sz="1600" b="1" dirty="0">
              <a:latin typeface="Times New Roman" panose="02020603050405020304" pitchFamily="18" charset="0"/>
              <a:cs typeface="Times New Roman" panose="02020603050405020304" pitchFamily="18" charset="0"/>
            </a:rPr>
            <a:t>ш</a:t>
          </a:r>
          <a:r>
            <a:rPr lang="ru-RU" sz="1600" b="1" dirty="0">
              <a:latin typeface="Times New Roman" panose="02020603050405020304" pitchFamily="18" charset="0"/>
              <a:cs typeface="Times New Roman" panose="02020603050405020304" pitchFamily="18" charset="0"/>
            </a:rPr>
            <a:t>ига </a:t>
          </a:r>
          <a:r>
            <a:rPr lang="ru-RU" sz="1600" b="1" dirty="0" err="1">
              <a:latin typeface="Times New Roman" panose="02020603050405020304" pitchFamily="18" charset="0"/>
              <a:cs typeface="Times New Roman" panose="02020603050405020304" pitchFamily="18" charset="0"/>
            </a:rPr>
            <a:t>қаратилди</a:t>
          </a:r>
          <a:r>
            <a:rPr lang="ru-RU" sz="1600" b="1" dirty="0">
              <a:latin typeface="Times New Roman" panose="02020603050405020304" pitchFamily="18" charset="0"/>
              <a:cs typeface="Times New Roman" panose="02020603050405020304" pitchFamily="18" charset="0"/>
            </a:rPr>
            <a:t>.</a:t>
          </a:r>
        </a:p>
      </dgm:t>
    </dgm:pt>
    <dgm:pt modelId="{EE525787-39C5-444C-9F5F-8235589710FB}" type="parTrans" cxnId="{39DF856D-DB2A-4EC2-A541-82C38C6F31D4}">
      <dgm:prSet/>
      <dgm:spPr/>
      <dgm:t>
        <a:bodyPr/>
        <a:lstStyle/>
        <a:p>
          <a:endParaRPr lang="ru-RU"/>
        </a:p>
      </dgm:t>
    </dgm:pt>
    <dgm:pt modelId="{15F90F34-3382-46EC-8056-DB697B9D5B25}" type="sibTrans" cxnId="{39DF856D-DB2A-4EC2-A541-82C38C6F31D4}">
      <dgm:prSet/>
      <dgm:spPr/>
      <dgm:t>
        <a:bodyPr/>
        <a:lstStyle/>
        <a:p>
          <a:endParaRPr lang="ru-RU"/>
        </a:p>
      </dgm:t>
    </dgm:pt>
    <dgm:pt modelId="{381D60F1-9CAD-46CE-B003-89372A9718B7}" type="pres">
      <dgm:prSet presAssocID="{5D0800CA-8BDA-474F-88D8-F828DB975B84}" presName="Name0" presStyleCnt="0">
        <dgm:presLayoutVars>
          <dgm:dir/>
          <dgm:resizeHandles val="exact"/>
        </dgm:presLayoutVars>
      </dgm:prSet>
      <dgm:spPr/>
      <dgm:t>
        <a:bodyPr/>
        <a:lstStyle/>
        <a:p>
          <a:endParaRPr lang="ru-RU"/>
        </a:p>
      </dgm:t>
    </dgm:pt>
    <dgm:pt modelId="{3B7A2265-F8CB-46AC-949D-C9CA9DED93C2}" type="pres">
      <dgm:prSet presAssocID="{5D0800CA-8BDA-474F-88D8-F828DB975B84}" presName="arrow" presStyleLbl="bgShp" presStyleIdx="0" presStyleCnt="1"/>
      <dgm:spPr/>
    </dgm:pt>
    <dgm:pt modelId="{256C1ED4-3966-4D18-8670-3D619AB714DC}" type="pres">
      <dgm:prSet presAssocID="{5D0800CA-8BDA-474F-88D8-F828DB975B84}" presName="points" presStyleCnt="0"/>
      <dgm:spPr/>
    </dgm:pt>
    <dgm:pt modelId="{A1812A80-C1EC-4EB4-B2B5-BA7CCB4604EF}" type="pres">
      <dgm:prSet presAssocID="{2774B92B-72C6-4130-8613-4CF74589BB43}" presName="compositeA" presStyleCnt="0"/>
      <dgm:spPr/>
    </dgm:pt>
    <dgm:pt modelId="{48A66C16-28BC-48DB-A885-819B217FC4A2}" type="pres">
      <dgm:prSet presAssocID="{2774B92B-72C6-4130-8613-4CF74589BB43}" presName="textA" presStyleLbl="revTx" presStyleIdx="0" presStyleCnt="2" custScaleX="2000000">
        <dgm:presLayoutVars>
          <dgm:bulletEnabled val="1"/>
        </dgm:presLayoutVars>
      </dgm:prSet>
      <dgm:spPr/>
      <dgm:t>
        <a:bodyPr/>
        <a:lstStyle/>
        <a:p>
          <a:endParaRPr lang="ru-RU"/>
        </a:p>
      </dgm:t>
    </dgm:pt>
    <dgm:pt modelId="{4B3CE7F2-D233-4FB2-BB94-1C6CB701E1C1}" type="pres">
      <dgm:prSet presAssocID="{2774B92B-72C6-4130-8613-4CF74589BB43}" presName="circleA" presStyleLbl="node1" presStyleIdx="0" presStyleCnt="2"/>
      <dgm:spPr/>
    </dgm:pt>
    <dgm:pt modelId="{AFA38206-E32A-4EE6-B423-8A640D579AEB}" type="pres">
      <dgm:prSet presAssocID="{2774B92B-72C6-4130-8613-4CF74589BB43}" presName="spaceA" presStyleCnt="0"/>
      <dgm:spPr/>
    </dgm:pt>
    <dgm:pt modelId="{3973F4BA-3ED4-455D-B8FF-2918A5AAC081}" type="pres">
      <dgm:prSet presAssocID="{968C7CCF-CF93-4D3C-BE2E-EADED9C80E89}" presName="space" presStyleCnt="0"/>
      <dgm:spPr/>
    </dgm:pt>
    <dgm:pt modelId="{B415952E-14AB-4785-9813-34CC1F465E20}" type="pres">
      <dgm:prSet presAssocID="{DAB5459C-287D-4E6D-9793-B47AA49C4BB0}" presName="compositeB" presStyleCnt="0"/>
      <dgm:spPr/>
    </dgm:pt>
    <dgm:pt modelId="{1C744F87-687B-498F-ADFB-6E695BCCE04B}" type="pres">
      <dgm:prSet presAssocID="{DAB5459C-287D-4E6D-9793-B47AA49C4BB0}" presName="textB" presStyleLbl="revTx" presStyleIdx="1" presStyleCnt="2" custScaleX="2000000" custLinFactX="7024" custLinFactNeighborX="100000" custLinFactNeighborY="-38174">
        <dgm:presLayoutVars>
          <dgm:bulletEnabled val="1"/>
        </dgm:presLayoutVars>
      </dgm:prSet>
      <dgm:spPr/>
      <dgm:t>
        <a:bodyPr/>
        <a:lstStyle/>
        <a:p>
          <a:endParaRPr lang="ru-RU"/>
        </a:p>
      </dgm:t>
    </dgm:pt>
    <dgm:pt modelId="{0C48627D-E540-4CAA-9459-5216743F8CD6}" type="pres">
      <dgm:prSet presAssocID="{DAB5459C-287D-4E6D-9793-B47AA49C4BB0}" presName="circleB" presStyleLbl="node1" presStyleIdx="1" presStyleCnt="2"/>
      <dgm:spPr/>
    </dgm:pt>
    <dgm:pt modelId="{0CC939AE-2936-4F3A-9B9B-4C275808E101}" type="pres">
      <dgm:prSet presAssocID="{DAB5459C-287D-4E6D-9793-B47AA49C4BB0}" presName="spaceB" presStyleCnt="0"/>
      <dgm:spPr/>
    </dgm:pt>
  </dgm:ptLst>
  <dgm:cxnLst>
    <dgm:cxn modelId="{F45E3C44-1156-4CB0-98C9-530EDE389EE4}" srcId="{5D0800CA-8BDA-474F-88D8-F828DB975B84}" destId="{2774B92B-72C6-4130-8613-4CF74589BB43}" srcOrd="0" destOrd="0" parTransId="{DDDB7731-8729-4F8D-BD1B-1746D5FAAB3C}" sibTransId="{968C7CCF-CF93-4D3C-BE2E-EADED9C80E89}"/>
    <dgm:cxn modelId="{C819860D-3133-46B6-BF02-140584113C39}" type="presOf" srcId="{5D0800CA-8BDA-474F-88D8-F828DB975B84}" destId="{381D60F1-9CAD-46CE-B003-89372A9718B7}" srcOrd="0" destOrd="0" presId="urn:microsoft.com/office/officeart/2005/8/layout/hProcess11"/>
    <dgm:cxn modelId="{39DF856D-DB2A-4EC2-A541-82C38C6F31D4}" srcId="{5D0800CA-8BDA-474F-88D8-F828DB975B84}" destId="{DAB5459C-287D-4E6D-9793-B47AA49C4BB0}" srcOrd="1" destOrd="0" parTransId="{EE525787-39C5-444C-9F5F-8235589710FB}" sibTransId="{15F90F34-3382-46EC-8056-DB697B9D5B25}"/>
    <dgm:cxn modelId="{610A8B5D-92BF-4B84-B011-B1E0B9F8D336}" type="presOf" srcId="{2774B92B-72C6-4130-8613-4CF74589BB43}" destId="{48A66C16-28BC-48DB-A885-819B217FC4A2}" srcOrd="0" destOrd="0" presId="urn:microsoft.com/office/officeart/2005/8/layout/hProcess11"/>
    <dgm:cxn modelId="{88AD6091-FA60-4D88-9653-A1A4DFE8C930}" type="presOf" srcId="{DAB5459C-287D-4E6D-9793-B47AA49C4BB0}" destId="{1C744F87-687B-498F-ADFB-6E695BCCE04B}" srcOrd="0" destOrd="0" presId="urn:microsoft.com/office/officeart/2005/8/layout/hProcess11"/>
    <dgm:cxn modelId="{CF2F6416-7252-4F30-8846-F688A323C655}" type="presParOf" srcId="{381D60F1-9CAD-46CE-B003-89372A9718B7}" destId="{3B7A2265-F8CB-46AC-949D-C9CA9DED93C2}" srcOrd="0" destOrd="0" presId="urn:microsoft.com/office/officeart/2005/8/layout/hProcess11"/>
    <dgm:cxn modelId="{FBD7D6A5-FFF0-4E1E-9ADB-DBC6B3DCCB19}" type="presParOf" srcId="{381D60F1-9CAD-46CE-B003-89372A9718B7}" destId="{256C1ED4-3966-4D18-8670-3D619AB714DC}" srcOrd="1" destOrd="0" presId="urn:microsoft.com/office/officeart/2005/8/layout/hProcess11"/>
    <dgm:cxn modelId="{AA348092-DEA6-4023-90B1-AEB28274088C}" type="presParOf" srcId="{256C1ED4-3966-4D18-8670-3D619AB714DC}" destId="{A1812A80-C1EC-4EB4-B2B5-BA7CCB4604EF}" srcOrd="0" destOrd="0" presId="urn:microsoft.com/office/officeart/2005/8/layout/hProcess11"/>
    <dgm:cxn modelId="{4D68A292-EFC1-4FD9-A4F0-76C4896FFBBF}" type="presParOf" srcId="{A1812A80-C1EC-4EB4-B2B5-BA7CCB4604EF}" destId="{48A66C16-28BC-48DB-A885-819B217FC4A2}" srcOrd="0" destOrd="0" presId="urn:microsoft.com/office/officeart/2005/8/layout/hProcess11"/>
    <dgm:cxn modelId="{B55391FB-151C-4C77-A68D-FBEAD4BBF9CE}" type="presParOf" srcId="{A1812A80-C1EC-4EB4-B2B5-BA7CCB4604EF}" destId="{4B3CE7F2-D233-4FB2-BB94-1C6CB701E1C1}" srcOrd="1" destOrd="0" presId="urn:microsoft.com/office/officeart/2005/8/layout/hProcess11"/>
    <dgm:cxn modelId="{03E6972C-B151-4CFF-8EE1-E1BF28CFD346}" type="presParOf" srcId="{A1812A80-C1EC-4EB4-B2B5-BA7CCB4604EF}" destId="{AFA38206-E32A-4EE6-B423-8A640D579AEB}" srcOrd="2" destOrd="0" presId="urn:microsoft.com/office/officeart/2005/8/layout/hProcess11"/>
    <dgm:cxn modelId="{6D06278F-E8ED-4CAF-B338-1EE275A3E9AC}" type="presParOf" srcId="{256C1ED4-3966-4D18-8670-3D619AB714DC}" destId="{3973F4BA-3ED4-455D-B8FF-2918A5AAC081}" srcOrd="1" destOrd="0" presId="urn:microsoft.com/office/officeart/2005/8/layout/hProcess11"/>
    <dgm:cxn modelId="{66E424A0-B570-4DB0-B0E3-04FFDC60905A}" type="presParOf" srcId="{256C1ED4-3966-4D18-8670-3D619AB714DC}" destId="{B415952E-14AB-4785-9813-34CC1F465E20}" srcOrd="2" destOrd="0" presId="urn:microsoft.com/office/officeart/2005/8/layout/hProcess11"/>
    <dgm:cxn modelId="{9AD94A4C-128B-489C-8604-EBBF98EF5A49}" type="presParOf" srcId="{B415952E-14AB-4785-9813-34CC1F465E20}" destId="{1C744F87-687B-498F-ADFB-6E695BCCE04B}" srcOrd="0" destOrd="0" presId="urn:microsoft.com/office/officeart/2005/8/layout/hProcess11"/>
    <dgm:cxn modelId="{30726933-7B44-4BF8-9E0B-A9EB5CE7EB5E}" type="presParOf" srcId="{B415952E-14AB-4785-9813-34CC1F465E20}" destId="{0C48627D-E540-4CAA-9459-5216743F8CD6}" srcOrd="1" destOrd="0" presId="urn:microsoft.com/office/officeart/2005/8/layout/hProcess11"/>
    <dgm:cxn modelId="{51550043-E3D9-4C3E-9CDB-AE1820168001}" type="presParOf" srcId="{B415952E-14AB-4785-9813-34CC1F465E20}" destId="{0CC939AE-2936-4F3A-9B9B-4C275808E101}"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DDACA-42B4-43EA-B174-D3D8CDBCB2A6}">
      <dsp:nvSpPr>
        <dsp:cNvPr id="0" name=""/>
        <dsp:cNvSpPr/>
      </dsp:nvSpPr>
      <dsp:spPr>
        <a:xfrm>
          <a:off x="0" y="508586"/>
          <a:ext cx="8239454" cy="352800"/>
        </a:xfrm>
        <a:prstGeom prst="rect">
          <a:avLst/>
        </a:prstGeom>
        <a:solidFill>
          <a:schemeClr val="accent5">
            <a:alpha val="90000"/>
            <a:tint val="40000"/>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2FF8C1-DC66-4A5D-B1CF-696408967515}">
      <dsp:nvSpPr>
        <dsp:cNvPr id="0" name=""/>
        <dsp:cNvSpPr/>
      </dsp:nvSpPr>
      <dsp:spPr>
        <a:xfrm>
          <a:off x="396723" y="0"/>
          <a:ext cx="7841518" cy="571289"/>
        </a:xfrm>
        <a:prstGeom prst="roundRect">
          <a:avLst/>
        </a:prstGeom>
        <a:solidFill>
          <a:schemeClr val="lt1">
            <a:hueOff val="0"/>
            <a:satOff val="0"/>
            <a:lumOff val="0"/>
            <a:alphaOff val="0"/>
          </a:schemeClr>
        </a:solidFill>
        <a:ln w="19050" cap="rnd"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002" tIns="0" rIns="218002" bIns="0" numCol="1" spcCol="1270" anchor="ctr" anchorCtr="0">
          <a:noAutofit/>
        </a:bodyPr>
        <a:lstStyle/>
        <a:p>
          <a:pPr lvl="0" algn="l" defTabSz="1244600">
            <a:lnSpc>
              <a:spcPct val="90000"/>
            </a:lnSpc>
            <a:spcBef>
              <a:spcPct val="0"/>
            </a:spcBef>
            <a:spcAft>
              <a:spcPct val="35000"/>
            </a:spcAft>
          </a:pPr>
          <a:r>
            <a:rPr lang="uz-Cyrl-UZ" sz="2800" b="1" kern="1200" dirty="0">
              <a:latin typeface="Times New Roman" panose="02020603050405020304" pitchFamily="18" charset="0"/>
              <a:cs typeface="Times New Roman" panose="02020603050405020304" pitchFamily="18" charset="0"/>
            </a:rPr>
            <a:t>Кириш</a:t>
          </a:r>
          <a:endParaRPr lang="ru-RU" sz="2800" kern="1200" dirty="0">
            <a:latin typeface="Times New Roman" panose="02020603050405020304" pitchFamily="18" charset="0"/>
            <a:cs typeface="Times New Roman" panose="02020603050405020304" pitchFamily="18" charset="0"/>
          </a:endParaRPr>
        </a:p>
      </dsp:txBody>
      <dsp:txXfrm>
        <a:off x="424611" y="27888"/>
        <a:ext cx="7785742" cy="515513"/>
      </dsp:txXfrm>
    </dsp:sp>
    <dsp:sp modelId="{CC9EE925-9083-4BA9-B187-A06167679FEA}">
      <dsp:nvSpPr>
        <dsp:cNvPr id="0" name=""/>
        <dsp:cNvSpPr/>
      </dsp:nvSpPr>
      <dsp:spPr>
        <a:xfrm>
          <a:off x="0" y="1853955"/>
          <a:ext cx="8239454" cy="352800"/>
        </a:xfrm>
        <a:prstGeom prst="rect">
          <a:avLst/>
        </a:prstGeom>
        <a:solidFill>
          <a:schemeClr val="accent5">
            <a:alpha val="90000"/>
            <a:tint val="40000"/>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525638-8075-4702-9979-56BEE6FB1005}">
      <dsp:nvSpPr>
        <dsp:cNvPr id="0" name=""/>
        <dsp:cNvSpPr/>
      </dsp:nvSpPr>
      <dsp:spPr>
        <a:xfrm>
          <a:off x="392259" y="936986"/>
          <a:ext cx="7845175" cy="1123609"/>
        </a:xfrm>
        <a:prstGeom prst="roundRect">
          <a:avLst/>
        </a:prstGeom>
        <a:solidFill>
          <a:schemeClr val="lt1">
            <a:hueOff val="0"/>
            <a:satOff val="0"/>
            <a:lumOff val="0"/>
            <a:alphaOff val="0"/>
          </a:schemeClr>
        </a:solidFill>
        <a:ln w="19050" cap="rnd"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002" tIns="0" rIns="218002" bIns="0" numCol="1" spcCol="1270" anchor="ctr" anchorCtr="0">
          <a:noAutofit/>
        </a:bodyPr>
        <a:lstStyle/>
        <a:p>
          <a:pPr lvl="0" algn="l" defTabSz="1244600">
            <a:lnSpc>
              <a:spcPct val="90000"/>
            </a:lnSpc>
            <a:spcBef>
              <a:spcPct val="0"/>
            </a:spcBef>
            <a:spcAft>
              <a:spcPct val="35000"/>
            </a:spcAft>
          </a:pPr>
          <a:r>
            <a:rPr lang="uz-Cyrl-UZ" sz="2800" b="1" kern="1200" dirty="0">
              <a:latin typeface="Times New Roman" panose="02020603050405020304" pitchFamily="18" charset="0"/>
              <a:cs typeface="Times New Roman" panose="02020603050405020304" pitchFamily="18" charset="0"/>
            </a:rPr>
            <a:t>1.</a:t>
          </a:r>
          <a:r>
            <a:rPr lang="ru-RU" sz="2800" b="1" kern="1200" dirty="0">
              <a:latin typeface="Times New Roman" panose="02020603050405020304" pitchFamily="18" charset="0"/>
              <a:cs typeface="Times New Roman" panose="02020603050405020304" pitchFamily="18" charset="0"/>
            </a:rPr>
            <a:t> </a:t>
          </a:r>
          <a:r>
            <a:rPr lang="uz-Cyrl-UZ" sz="2800" b="1" kern="1200" dirty="0">
              <a:latin typeface="Times New Roman" panose="02020603050405020304" pitchFamily="18" charset="0"/>
              <a:cs typeface="Times New Roman" panose="02020603050405020304" pitchFamily="18" charset="0"/>
            </a:rPr>
            <a:t>Коррупцияга қарши кураш борасида иқтисодий ривожланган давлатлар тажрибаси</a:t>
          </a:r>
          <a:endParaRPr lang="ru-RU" sz="2800" kern="1200" dirty="0">
            <a:latin typeface="Times New Roman" panose="02020603050405020304" pitchFamily="18" charset="0"/>
            <a:cs typeface="Times New Roman" panose="02020603050405020304" pitchFamily="18" charset="0"/>
          </a:endParaRPr>
        </a:p>
      </dsp:txBody>
      <dsp:txXfrm>
        <a:off x="447109" y="991836"/>
        <a:ext cx="7735475" cy="1013909"/>
      </dsp:txXfrm>
    </dsp:sp>
    <dsp:sp modelId="{4F868A78-FEA5-40DB-B0B9-A750B32191CA}">
      <dsp:nvSpPr>
        <dsp:cNvPr id="0" name=""/>
        <dsp:cNvSpPr/>
      </dsp:nvSpPr>
      <dsp:spPr>
        <a:xfrm>
          <a:off x="0" y="3093164"/>
          <a:ext cx="8239454" cy="352800"/>
        </a:xfrm>
        <a:prstGeom prst="rect">
          <a:avLst/>
        </a:prstGeom>
        <a:solidFill>
          <a:schemeClr val="accent5">
            <a:alpha val="90000"/>
            <a:tint val="40000"/>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BB252B1-0657-4181-B56A-826D0832E3DB}">
      <dsp:nvSpPr>
        <dsp:cNvPr id="0" name=""/>
        <dsp:cNvSpPr/>
      </dsp:nvSpPr>
      <dsp:spPr>
        <a:xfrm>
          <a:off x="403507" y="2229298"/>
          <a:ext cx="7835946" cy="1041973"/>
        </a:xfrm>
        <a:prstGeom prst="roundRect">
          <a:avLst/>
        </a:prstGeom>
        <a:solidFill>
          <a:schemeClr val="lt1">
            <a:hueOff val="0"/>
            <a:satOff val="0"/>
            <a:lumOff val="0"/>
            <a:alphaOff val="0"/>
          </a:schemeClr>
        </a:solidFill>
        <a:ln w="19050" cap="rnd"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002" tIns="0" rIns="218002" bIns="0" numCol="1" spcCol="1270" anchor="ctr" anchorCtr="0">
          <a:noAutofit/>
        </a:bodyPr>
        <a:lstStyle/>
        <a:p>
          <a:pPr lvl="0" algn="l" defTabSz="1244600">
            <a:lnSpc>
              <a:spcPct val="90000"/>
            </a:lnSpc>
            <a:spcBef>
              <a:spcPct val="0"/>
            </a:spcBef>
            <a:spcAft>
              <a:spcPct val="35000"/>
            </a:spcAft>
          </a:pPr>
          <a:r>
            <a:rPr lang="uz-Cyrl-UZ" sz="2800" b="1" kern="1200" dirty="0">
              <a:latin typeface="Times New Roman" panose="02020603050405020304" pitchFamily="18" charset="0"/>
              <a:cs typeface="Times New Roman" panose="02020603050405020304" pitchFamily="18" charset="0"/>
            </a:rPr>
            <a:t>2.</a:t>
          </a:r>
          <a:r>
            <a:rPr lang="ru-RU" sz="2800" b="1" kern="1200" dirty="0">
              <a:latin typeface="Times New Roman" panose="02020603050405020304" pitchFamily="18" charset="0"/>
              <a:cs typeface="Times New Roman" panose="02020603050405020304" pitchFamily="18" charset="0"/>
            </a:rPr>
            <a:t> </a:t>
          </a:r>
          <a:r>
            <a:rPr lang="uz-Cyrl-UZ" sz="2800" b="1" kern="1200" dirty="0">
              <a:latin typeface="Times New Roman" panose="02020603050405020304" pitchFamily="18" charset="0"/>
              <a:cs typeface="Times New Roman" panose="02020603050405020304" pitchFamily="18" charset="0"/>
            </a:rPr>
            <a:t>Коррупцияга қарши курашишда Шарқ давлатлари тажрибаси</a:t>
          </a:r>
          <a:endParaRPr lang="ru-RU" sz="2800" kern="1200" dirty="0">
            <a:latin typeface="Times New Roman" panose="02020603050405020304" pitchFamily="18" charset="0"/>
            <a:cs typeface="Times New Roman" panose="02020603050405020304" pitchFamily="18" charset="0"/>
          </a:endParaRPr>
        </a:p>
      </dsp:txBody>
      <dsp:txXfrm>
        <a:off x="454372" y="2280163"/>
        <a:ext cx="7734216" cy="940243"/>
      </dsp:txXfrm>
    </dsp:sp>
    <dsp:sp modelId="{CB8B5426-0457-43AC-8C95-6B48F182B21F}">
      <dsp:nvSpPr>
        <dsp:cNvPr id="0" name=""/>
        <dsp:cNvSpPr/>
      </dsp:nvSpPr>
      <dsp:spPr>
        <a:xfrm>
          <a:off x="0" y="4318269"/>
          <a:ext cx="8239454" cy="352800"/>
        </a:xfrm>
        <a:prstGeom prst="rect">
          <a:avLst/>
        </a:prstGeom>
        <a:solidFill>
          <a:schemeClr val="accent5">
            <a:alpha val="90000"/>
            <a:tint val="40000"/>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D2D35F-BA50-4691-B686-BB5556A1EF0B}">
      <dsp:nvSpPr>
        <dsp:cNvPr id="0" name=""/>
        <dsp:cNvSpPr/>
      </dsp:nvSpPr>
      <dsp:spPr>
        <a:xfrm>
          <a:off x="392259" y="3546089"/>
          <a:ext cx="7845175" cy="978820"/>
        </a:xfrm>
        <a:prstGeom prst="roundRect">
          <a:avLst/>
        </a:prstGeom>
        <a:solidFill>
          <a:schemeClr val="lt1">
            <a:hueOff val="0"/>
            <a:satOff val="0"/>
            <a:lumOff val="0"/>
            <a:alphaOff val="0"/>
          </a:schemeClr>
        </a:solidFill>
        <a:ln w="19050" cap="rnd"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002" tIns="0" rIns="218002" bIns="0" numCol="1" spcCol="1270" anchor="ctr" anchorCtr="0">
          <a:noAutofit/>
        </a:bodyPr>
        <a:lstStyle/>
        <a:p>
          <a:pPr lvl="0" algn="l" defTabSz="1244600">
            <a:lnSpc>
              <a:spcPct val="90000"/>
            </a:lnSpc>
            <a:spcBef>
              <a:spcPct val="0"/>
            </a:spcBef>
            <a:spcAft>
              <a:spcPct val="35000"/>
            </a:spcAft>
          </a:pPr>
          <a:r>
            <a:rPr lang="uz-Cyrl-UZ" sz="2800" b="1" kern="1200" dirty="0">
              <a:latin typeface="Times New Roman" panose="02020603050405020304" pitchFamily="18" charset="0"/>
              <a:cs typeface="Times New Roman" panose="02020603050405020304" pitchFamily="18" charset="0"/>
            </a:rPr>
            <a:t>3.</a:t>
          </a:r>
          <a:r>
            <a:rPr lang="en-US" sz="2800" b="1" kern="1200" dirty="0">
              <a:latin typeface="Times New Roman" panose="02020603050405020304" pitchFamily="18" charset="0"/>
              <a:cs typeface="Times New Roman" panose="02020603050405020304" pitchFamily="18" charset="0"/>
            </a:rPr>
            <a:t> </a:t>
          </a:r>
          <a:r>
            <a:rPr lang="uz-Cyrl-UZ" sz="2800" b="1" kern="1200" dirty="0">
              <a:latin typeface="Times New Roman" panose="02020603050405020304" pitchFamily="18" charset="0"/>
              <a:cs typeface="Times New Roman" panose="02020603050405020304" pitchFamily="18" charset="0"/>
            </a:rPr>
            <a:t>Коррупцияга қарши курашишда постсовет давлатлар тажрибаси</a:t>
          </a:r>
          <a:endParaRPr lang="ru-RU" sz="2800" kern="1200" dirty="0">
            <a:latin typeface="Times New Roman" panose="02020603050405020304" pitchFamily="18" charset="0"/>
            <a:cs typeface="Times New Roman" panose="02020603050405020304" pitchFamily="18" charset="0"/>
          </a:endParaRPr>
        </a:p>
      </dsp:txBody>
      <dsp:txXfrm>
        <a:off x="440041" y="3593871"/>
        <a:ext cx="7749611" cy="883256"/>
      </dsp:txXfrm>
    </dsp:sp>
    <dsp:sp modelId="{F1642C2F-9B66-4304-B3C8-06C47D44E6AF}">
      <dsp:nvSpPr>
        <dsp:cNvPr id="0" name=""/>
        <dsp:cNvSpPr/>
      </dsp:nvSpPr>
      <dsp:spPr>
        <a:xfrm>
          <a:off x="0" y="5263902"/>
          <a:ext cx="8239454" cy="352800"/>
        </a:xfrm>
        <a:prstGeom prst="rect">
          <a:avLst/>
        </a:prstGeom>
        <a:solidFill>
          <a:schemeClr val="accent5">
            <a:alpha val="90000"/>
            <a:tint val="40000"/>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3A5720-80D8-4E75-926E-DDC041D3B392}">
      <dsp:nvSpPr>
        <dsp:cNvPr id="0" name=""/>
        <dsp:cNvSpPr/>
      </dsp:nvSpPr>
      <dsp:spPr>
        <a:xfrm>
          <a:off x="392259" y="4746669"/>
          <a:ext cx="7845175" cy="723872"/>
        </a:xfrm>
        <a:prstGeom prst="roundRect">
          <a:avLst/>
        </a:prstGeom>
        <a:solidFill>
          <a:schemeClr val="lt1">
            <a:hueOff val="0"/>
            <a:satOff val="0"/>
            <a:lumOff val="0"/>
            <a:alphaOff val="0"/>
          </a:schemeClr>
        </a:solidFill>
        <a:ln w="19050" cap="rnd"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002" tIns="0" rIns="218002" bIns="0" numCol="1" spcCol="1270" anchor="ctr" anchorCtr="0">
          <a:noAutofit/>
        </a:bodyPr>
        <a:lstStyle/>
        <a:p>
          <a:pPr lvl="0" algn="l" defTabSz="1244600">
            <a:lnSpc>
              <a:spcPct val="90000"/>
            </a:lnSpc>
            <a:spcBef>
              <a:spcPct val="0"/>
            </a:spcBef>
            <a:spcAft>
              <a:spcPct val="35000"/>
            </a:spcAft>
          </a:pPr>
          <a:r>
            <a:rPr lang="ru-RU" sz="2800" b="1" kern="1200" dirty="0" err="1">
              <a:latin typeface="Times New Roman" panose="02020603050405020304" pitchFamily="18" charset="0"/>
              <a:cs typeface="Times New Roman" panose="02020603050405020304" pitchFamily="18" charset="0"/>
            </a:rPr>
            <a:t>Хулоса</a:t>
          </a:r>
          <a:endParaRPr lang="ru-RU" sz="2800" kern="1200" dirty="0">
            <a:latin typeface="Times New Roman" panose="02020603050405020304" pitchFamily="18" charset="0"/>
            <a:cs typeface="Times New Roman" panose="02020603050405020304" pitchFamily="18" charset="0"/>
          </a:endParaRPr>
        </a:p>
      </dsp:txBody>
      <dsp:txXfrm>
        <a:off x="427596" y="4782006"/>
        <a:ext cx="7774501" cy="6531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77EF27-BEA4-4A3B-82AF-01392BBB8392}">
      <dsp:nvSpPr>
        <dsp:cNvPr id="0" name=""/>
        <dsp:cNvSpPr/>
      </dsp:nvSpPr>
      <dsp:spPr>
        <a:xfrm>
          <a:off x="0" y="92730"/>
          <a:ext cx="5976664" cy="1557327"/>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kern="1200" dirty="0">
              <a:latin typeface="Times New Roman" panose="02020603050405020304" pitchFamily="18" charset="0"/>
              <a:cs typeface="Times New Roman" panose="02020603050405020304" pitchFamily="18" charset="0"/>
            </a:rPr>
            <a:t>1961 й. президент Пак </a:t>
          </a:r>
          <a:r>
            <a:rPr lang="ru-RU" sz="2400" kern="1200" dirty="0" err="1">
              <a:latin typeface="Times New Roman" panose="02020603050405020304" pitchFamily="18" charset="0"/>
              <a:cs typeface="Times New Roman" panose="02020603050405020304" pitchFamily="18" charset="0"/>
            </a:rPr>
            <a:t>Чон</a:t>
          </a:r>
          <a:r>
            <a:rPr lang="ru-RU" sz="2400" kern="1200" dirty="0">
              <a:latin typeface="Times New Roman" panose="02020603050405020304" pitchFamily="18" charset="0"/>
              <a:cs typeface="Times New Roman" panose="02020603050405020304" pitchFamily="18" charset="0"/>
            </a:rPr>
            <a:t> Хи </a:t>
          </a:r>
          <a:r>
            <a:rPr lang="ru-RU" sz="2400" kern="1200" dirty="0" err="1">
              <a:latin typeface="Times New Roman" panose="02020603050405020304" pitchFamily="18" charset="0"/>
              <a:cs typeface="Times New Roman" panose="02020603050405020304" pitchFamily="18" charset="0"/>
            </a:rPr>
            <a:t>хокимиятга</a:t>
          </a:r>
          <a:r>
            <a:rPr lang="ru-RU" sz="2400" kern="1200" dirty="0">
              <a:latin typeface="Times New Roman" panose="02020603050405020304" pitchFamily="18" charset="0"/>
              <a:cs typeface="Times New Roman" panose="02020603050405020304" pitchFamily="18" charset="0"/>
            </a:rPr>
            <a:t> </a:t>
          </a:r>
          <a:r>
            <a:rPr lang="ru-RU" sz="2400" kern="1200" dirty="0" err="1">
              <a:latin typeface="Times New Roman" panose="02020603050405020304" pitchFamily="18" charset="0"/>
              <a:cs typeface="Times New Roman" panose="02020603050405020304" pitchFamily="18" charset="0"/>
            </a:rPr>
            <a:t>келгач</a:t>
          </a:r>
          <a:r>
            <a:rPr lang="ru-RU" sz="2400" kern="1200" dirty="0">
              <a:latin typeface="Times New Roman" panose="02020603050405020304" pitchFamily="18" charset="0"/>
              <a:cs typeface="Times New Roman" panose="02020603050405020304" pitchFamily="18" charset="0"/>
            </a:rPr>
            <a:t> коррупцияга </a:t>
          </a:r>
          <a:r>
            <a:rPr lang="ru-RU" sz="2400" kern="1200" dirty="0" err="1">
              <a:latin typeface="Times New Roman" panose="02020603050405020304" pitchFamily="18" charset="0"/>
              <a:cs typeface="Times New Roman" panose="02020603050405020304" pitchFamily="18" charset="0"/>
            </a:rPr>
            <a:t>қарши</a:t>
          </a:r>
          <a:r>
            <a:rPr lang="ru-RU" sz="2400" kern="1200" dirty="0">
              <a:latin typeface="Times New Roman" panose="02020603050405020304" pitchFamily="18" charset="0"/>
              <a:cs typeface="Times New Roman" panose="02020603050405020304" pitchFamily="18" charset="0"/>
            </a:rPr>
            <a:t> </a:t>
          </a:r>
          <a:r>
            <a:rPr lang="ru-RU" sz="2400" kern="1200" dirty="0" err="1">
              <a:latin typeface="Times New Roman" panose="02020603050405020304" pitchFamily="18" charset="0"/>
              <a:cs typeface="Times New Roman" panose="02020603050405020304" pitchFamily="18" charset="0"/>
            </a:rPr>
            <a:t>курашиш</a:t>
          </a:r>
          <a:r>
            <a:rPr lang="ru-RU" sz="2400" kern="1200" dirty="0">
              <a:latin typeface="Times New Roman" panose="02020603050405020304" pitchFamily="18" charset="0"/>
              <a:cs typeface="Times New Roman" panose="02020603050405020304" pitchFamily="18" charset="0"/>
            </a:rPr>
            <a:t> </a:t>
          </a:r>
          <a:r>
            <a:rPr lang="ru-RU" sz="2400" kern="1200" dirty="0" err="1">
              <a:latin typeface="Times New Roman" panose="02020603050405020304" pitchFamily="18" charset="0"/>
              <a:cs typeface="Times New Roman" panose="02020603050405020304" pitchFamily="18" charset="0"/>
            </a:rPr>
            <a:t>сиёсатини</a:t>
          </a:r>
          <a:r>
            <a:rPr lang="ru-RU" sz="2400" kern="1200" dirty="0">
              <a:latin typeface="Times New Roman" panose="02020603050405020304" pitchFamily="18" charset="0"/>
              <a:cs typeface="Times New Roman" panose="02020603050405020304" pitchFamily="18" charset="0"/>
            </a:rPr>
            <a:t> </a:t>
          </a:r>
          <a:r>
            <a:rPr lang="ru-RU" sz="2400" kern="1200" dirty="0" err="1">
              <a:latin typeface="Times New Roman" panose="02020603050405020304" pitchFamily="18" charset="0"/>
              <a:cs typeface="Times New Roman" panose="02020603050405020304" pitchFamily="18" charset="0"/>
            </a:rPr>
            <a:t>бошлайди</a:t>
          </a:r>
          <a:r>
            <a:rPr lang="ru-RU" sz="2000" kern="1200" dirty="0">
              <a:latin typeface="Times New Roman" panose="02020603050405020304" pitchFamily="18" charset="0"/>
              <a:cs typeface="Times New Roman" panose="02020603050405020304" pitchFamily="18" charset="0"/>
            </a:rPr>
            <a:t>.</a:t>
          </a:r>
        </a:p>
      </dsp:txBody>
      <dsp:txXfrm>
        <a:off x="76022" y="168752"/>
        <a:ext cx="5824620" cy="1405283"/>
      </dsp:txXfrm>
    </dsp:sp>
    <dsp:sp modelId="{E1DB64B1-AFF3-4863-82C8-5B403BFF3E92}">
      <dsp:nvSpPr>
        <dsp:cNvPr id="0" name=""/>
        <dsp:cNvSpPr/>
      </dsp:nvSpPr>
      <dsp:spPr>
        <a:xfrm>
          <a:off x="0" y="2216583"/>
          <a:ext cx="5976664" cy="198899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kern="1200" dirty="0">
              <a:latin typeface="Times New Roman" panose="02020603050405020304" pitchFamily="18" charset="0"/>
              <a:cs typeface="Times New Roman" panose="02020603050405020304" pitchFamily="18" charset="0"/>
            </a:rPr>
            <a:t>1961 й. 16 май куни  40 </a:t>
          </a:r>
          <a:r>
            <a:rPr lang="ru-RU" sz="2400" kern="1200" dirty="0" err="1">
              <a:latin typeface="Times New Roman" panose="02020603050405020304" pitchFamily="18" charset="0"/>
              <a:cs typeface="Times New Roman" panose="02020603050405020304" pitchFamily="18" charset="0"/>
            </a:rPr>
            <a:t>мингта</a:t>
          </a:r>
          <a:r>
            <a:rPr lang="ru-RU" sz="2400" kern="1200" dirty="0">
              <a:latin typeface="Times New Roman" panose="02020603050405020304" pitchFamily="18" charset="0"/>
              <a:cs typeface="Times New Roman" panose="02020603050405020304" pitchFamily="18" charset="0"/>
            </a:rPr>
            <a:t> </a:t>
          </a:r>
          <a:r>
            <a:rPr lang="ru-RU" sz="2400" kern="1200" dirty="0" err="1">
              <a:latin typeface="Times New Roman" panose="02020603050405020304" pitchFamily="18" charset="0"/>
              <a:cs typeface="Times New Roman" panose="02020603050405020304" pitchFamily="18" charset="0"/>
            </a:rPr>
            <a:t>давлат</a:t>
          </a:r>
          <a:r>
            <a:rPr lang="ru-RU" sz="2400" kern="1200" dirty="0">
              <a:latin typeface="Times New Roman" panose="02020603050405020304" pitchFamily="18" charset="0"/>
              <a:cs typeface="Times New Roman" panose="02020603050405020304" pitchFamily="18" charset="0"/>
            </a:rPr>
            <a:t> </a:t>
          </a:r>
          <a:r>
            <a:rPr lang="ru-RU" sz="2400" kern="1200" dirty="0" err="1">
              <a:latin typeface="Times New Roman" panose="02020603050405020304" pitchFamily="18" charset="0"/>
              <a:cs typeface="Times New Roman" panose="02020603050405020304" pitchFamily="18" charset="0"/>
            </a:rPr>
            <a:t>хизматчиси</a:t>
          </a:r>
          <a:r>
            <a:rPr lang="ru-RU" sz="2400" kern="1200" dirty="0">
              <a:latin typeface="Times New Roman" panose="02020603050405020304" pitchFamily="18" charset="0"/>
              <a:cs typeface="Times New Roman" panose="02020603050405020304" pitchFamily="18" charset="0"/>
            </a:rPr>
            <a:t> </a:t>
          </a:r>
          <a:r>
            <a:rPr lang="ru-RU" sz="2400" kern="1200" dirty="0" err="1">
              <a:latin typeface="Times New Roman" panose="02020603050405020304" pitchFamily="18" charset="0"/>
              <a:cs typeface="Times New Roman" panose="02020603050405020304" pitchFamily="18" charset="0"/>
            </a:rPr>
            <a:t>лавозимдан</a:t>
          </a:r>
          <a:r>
            <a:rPr lang="ru-RU" sz="2400" kern="1200" dirty="0">
              <a:latin typeface="Times New Roman" panose="02020603050405020304" pitchFamily="18" charset="0"/>
              <a:cs typeface="Times New Roman" panose="02020603050405020304" pitchFamily="18" charset="0"/>
            </a:rPr>
            <a:t> </a:t>
          </a:r>
          <a:r>
            <a:rPr lang="ru-RU" sz="2400" kern="1200" dirty="0" err="1">
              <a:latin typeface="Times New Roman" panose="02020603050405020304" pitchFamily="18" charset="0"/>
              <a:cs typeface="Times New Roman" panose="02020603050405020304" pitchFamily="18" charset="0"/>
            </a:rPr>
            <a:t>четлаштирилади</a:t>
          </a:r>
          <a:r>
            <a:rPr lang="ru-RU" sz="2400" kern="1200" dirty="0">
              <a:latin typeface="Times New Roman" panose="02020603050405020304" pitchFamily="18" charset="0"/>
              <a:cs typeface="Times New Roman" panose="02020603050405020304" pitchFamily="18" charset="0"/>
            </a:rPr>
            <a:t>, 4 </a:t>
          </a:r>
          <a:r>
            <a:rPr lang="ru-RU" sz="2400" kern="1200" dirty="0" err="1">
              <a:latin typeface="Times New Roman" panose="02020603050405020304" pitchFamily="18" charset="0"/>
              <a:cs typeface="Times New Roman" panose="02020603050405020304" pitchFamily="18" charset="0"/>
            </a:rPr>
            <a:t>минг</a:t>
          </a:r>
          <a:r>
            <a:rPr lang="ru-RU" sz="2400" kern="1200" dirty="0">
              <a:latin typeface="Times New Roman" panose="02020603050405020304" pitchFamily="18" charset="0"/>
              <a:cs typeface="Times New Roman" panose="02020603050405020304" pitchFamily="18" charset="0"/>
            </a:rPr>
            <a:t> </a:t>
          </a:r>
          <a:r>
            <a:rPr lang="ru-RU" sz="2400" kern="1200" dirty="0" err="1">
              <a:latin typeface="Times New Roman" panose="02020603050405020304" pitchFamily="18" charset="0"/>
              <a:cs typeface="Times New Roman" panose="02020603050405020304" pitchFamily="18" charset="0"/>
            </a:rPr>
            <a:t>сиёсий</a:t>
          </a:r>
          <a:r>
            <a:rPr lang="ru-RU" sz="2400" kern="1200" dirty="0">
              <a:latin typeface="Times New Roman" panose="02020603050405020304" pitchFamily="18" charset="0"/>
              <a:cs typeface="Times New Roman" panose="02020603050405020304" pitchFamily="18" charset="0"/>
            </a:rPr>
            <a:t> ва </a:t>
          </a:r>
          <a:r>
            <a:rPr lang="ru-RU" sz="2400" kern="1200" dirty="0" err="1">
              <a:latin typeface="Times New Roman" panose="02020603050405020304" pitchFamily="18" charset="0"/>
              <a:cs typeface="Times New Roman" panose="02020603050405020304" pitchFamily="18" charset="0"/>
            </a:rPr>
            <a:t>жамоат</a:t>
          </a:r>
          <a:r>
            <a:rPr lang="ru-RU" sz="2400" kern="1200" dirty="0">
              <a:latin typeface="Times New Roman" panose="02020603050405020304" pitchFamily="18" charset="0"/>
              <a:cs typeface="Times New Roman" panose="02020603050405020304" pitchFamily="18" charset="0"/>
            </a:rPr>
            <a:t> </a:t>
          </a:r>
          <a:r>
            <a:rPr lang="ru-RU" sz="2400" kern="1200" dirty="0" err="1">
              <a:latin typeface="Times New Roman" panose="02020603050405020304" pitchFamily="18" charset="0"/>
              <a:cs typeface="Times New Roman" panose="02020603050405020304" pitchFamily="18" charset="0"/>
            </a:rPr>
            <a:t>арбобларига</a:t>
          </a:r>
          <a:r>
            <a:rPr lang="ru-RU" sz="2400" kern="1200" dirty="0">
              <a:latin typeface="Times New Roman" panose="02020603050405020304" pitchFamily="18" charset="0"/>
              <a:cs typeface="Times New Roman" panose="02020603050405020304" pitchFamily="18" charset="0"/>
            </a:rPr>
            <a:t> 6 йил </a:t>
          </a:r>
          <a:r>
            <a:rPr lang="ru-RU" sz="2400" kern="1200" dirty="0" err="1">
              <a:latin typeface="Times New Roman" panose="02020603050405020304" pitchFamily="18" charset="0"/>
              <a:cs typeface="Times New Roman" panose="02020603050405020304" pitchFamily="18" charset="0"/>
            </a:rPr>
            <a:t>сиёсий</a:t>
          </a:r>
          <a:r>
            <a:rPr lang="ru-RU" sz="2400" kern="1200" dirty="0">
              <a:latin typeface="Times New Roman" panose="02020603050405020304" pitchFamily="18" charset="0"/>
              <a:cs typeface="Times New Roman" panose="02020603050405020304" pitchFamily="18" charset="0"/>
            </a:rPr>
            <a:t> </a:t>
          </a:r>
          <a:r>
            <a:rPr lang="ru-RU" sz="2400" kern="1200" dirty="0" err="1">
              <a:latin typeface="Times New Roman" panose="02020603050405020304" pitchFamily="18" charset="0"/>
              <a:cs typeface="Times New Roman" panose="02020603050405020304" pitchFamily="18" charset="0"/>
            </a:rPr>
            <a:t>фаолият</a:t>
          </a:r>
          <a:r>
            <a:rPr lang="ru-RU" sz="2400" kern="1200" dirty="0">
              <a:latin typeface="Times New Roman" panose="02020603050405020304" pitchFamily="18" charset="0"/>
              <a:cs typeface="Times New Roman" panose="02020603050405020304" pitchFamily="18" charset="0"/>
            </a:rPr>
            <a:t> билан </a:t>
          </a:r>
          <a:r>
            <a:rPr lang="ru-RU" sz="2400" kern="1200" dirty="0" err="1">
              <a:latin typeface="Times New Roman" panose="02020603050405020304" pitchFamily="18" charset="0"/>
              <a:cs typeface="Times New Roman" panose="02020603050405020304" pitchFamily="18" charset="0"/>
            </a:rPr>
            <a:t>шуғулланиш</a:t>
          </a:r>
          <a:r>
            <a:rPr lang="ru-RU" sz="2400" kern="1200" dirty="0">
              <a:latin typeface="Times New Roman" panose="02020603050405020304" pitchFamily="18" charset="0"/>
              <a:cs typeface="Times New Roman" panose="02020603050405020304" pitchFamily="18" charset="0"/>
            </a:rPr>
            <a:t> </a:t>
          </a:r>
          <a:r>
            <a:rPr lang="ru-RU" sz="2400" kern="1200" dirty="0" err="1">
              <a:latin typeface="Times New Roman" panose="02020603050405020304" pitchFamily="18" charset="0"/>
              <a:cs typeface="Times New Roman" panose="02020603050405020304" pitchFamily="18" charset="0"/>
            </a:rPr>
            <a:t>таъқиқланади</a:t>
          </a:r>
          <a:endParaRPr lang="ru-RU" sz="2400" kern="1200" dirty="0">
            <a:latin typeface="Times New Roman" panose="02020603050405020304" pitchFamily="18" charset="0"/>
            <a:cs typeface="Times New Roman" panose="02020603050405020304" pitchFamily="18" charset="0"/>
          </a:endParaRPr>
        </a:p>
      </dsp:txBody>
      <dsp:txXfrm>
        <a:off x="97095" y="2313678"/>
        <a:ext cx="5782474" cy="17948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D95777-D373-41B0-8C00-CFE73499E708}">
      <dsp:nvSpPr>
        <dsp:cNvPr id="0" name=""/>
        <dsp:cNvSpPr/>
      </dsp:nvSpPr>
      <dsp:spPr>
        <a:xfrm>
          <a:off x="0" y="0"/>
          <a:ext cx="8162659" cy="1216800"/>
        </a:xfrm>
        <a:prstGeom prst="roundRect">
          <a:avLst/>
        </a:prstGeom>
        <a:solidFill>
          <a:schemeClr val="tx2"/>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b="1" kern="1200" dirty="0">
              <a:solidFill>
                <a:schemeClr val="bg1"/>
              </a:solidFill>
              <a:latin typeface="Times New Roman" panose="02020603050405020304" pitchFamily="18" charset="0"/>
              <a:cs typeface="Times New Roman" panose="02020603050405020304" pitchFamily="18" charset="0"/>
            </a:rPr>
            <a:t>2. Коррупцияга қарши </a:t>
          </a:r>
          <a:r>
            <a:rPr lang="ru-RU" sz="2400" b="1" kern="1200" dirty="0" err="1">
              <a:solidFill>
                <a:schemeClr val="bg1"/>
              </a:solidFill>
              <a:latin typeface="Times New Roman" panose="02020603050405020304" pitchFamily="18" charset="0"/>
              <a:cs typeface="Times New Roman" panose="02020603050405020304" pitchFamily="18" charset="0"/>
            </a:rPr>
            <a:t>курашишда</a:t>
          </a:r>
          <a:r>
            <a:rPr lang="ru-RU" sz="2400" b="1" kern="1200" dirty="0">
              <a:solidFill>
                <a:schemeClr val="bg1"/>
              </a:solidFill>
              <a:latin typeface="Times New Roman" panose="02020603050405020304" pitchFamily="18" charset="0"/>
              <a:cs typeface="Times New Roman" panose="02020603050405020304" pitchFamily="18" charset="0"/>
            </a:rPr>
            <a:t> </a:t>
          </a:r>
        </a:p>
        <a:p>
          <a:pPr lvl="0" algn="ctr" defTabSz="1066800">
            <a:lnSpc>
              <a:spcPct val="90000"/>
            </a:lnSpc>
            <a:spcBef>
              <a:spcPct val="0"/>
            </a:spcBef>
            <a:spcAft>
              <a:spcPct val="35000"/>
            </a:spcAft>
          </a:pPr>
          <a:r>
            <a:rPr lang="ru-RU" sz="2400" b="1" kern="1200" dirty="0" err="1">
              <a:solidFill>
                <a:schemeClr val="bg1"/>
              </a:solidFill>
              <a:latin typeface="Times New Roman" panose="02020603050405020304" pitchFamily="18" charset="0"/>
              <a:cs typeface="Times New Roman" panose="02020603050405020304" pitchFamily="18" charset="0"/>
            </a:rPr>
            <a:t>Шарқ</a:t>
          </a:r>
          <a:r>
            <a:rPr lang="ru-RU" sz="2400" b="1" kern="1200" dirty="0">
              <a:solidFill>
                <a:schemeClr val="bg1"/>
              </a:solidFill>
              <a:latin typeface="Times New Roman" panose="02020603050405020304" pitchFamily="18" charset="0"/>
              <a:cs typeface="Times New Roman" panose="02020603050405020304" pitchFamily="18" charset="0"/>
            </a:rPr>
            <a:t> давлатлари тажрибаси</a:t>
          </a:r>
        </a:p>
      </dsp:txBody>
      <dsp:txXfrm>
        <a:off x="59399" y="59399"/>
        <a:ext cx="8043861" cy="10980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C74A27-7320-4268-BAD4-5354E72C9218}">
      <dsp:nvSpPr>
        <dsp:cNvPr id="0" name=""/>
        <dsp:cNvSpPr/>
      </dsp:nvSpPr>
      <dsp:spPr>
        <a:xfrm>
          <a:off x="0" y="0"/>
          <a:ext cx="8162659" cy="2093902"/>
        </a:xfrm>
        <a:prstGeom prst="roundRect">
          <a:avLst/>
        </a:prstGeom>
        <a:solidFill>
          <a:srgbClr val="C00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uz-Cyrl-UZ" sz="1500" b="1" kern="1200" dirty="0">
              <a:latin typeface="Times New Roman" panose="02020603050405020304" pitchFamily="18" charset="0"/>
              <a:cs typeface="Times New Roman" panose="02020603050405020304" pitchFamily="18" charset="0"/>
            </a:rPr>
            <a:t>Коррупцияга қарши кураш сиёсати</a:t>
          </a:r>
          <a:r>
            <a:rPr lang="ru-RU" sz="1500" b="1" kern="1200" dirty="0">
              <a:latin typeface="Times New Roman" panose="02020603050405020304" pitchFamily="18" charset="0"/>
              <a:cs typeface="Times New Roman" panose="02020603050405020304" pitchFamily="18" charset="0"/>
            </a:rPr>
            <a:t/>
          </a:r>
          <a:br>
            <a:rPr lang="ru-RU" sz="1500" b="1" kern="1200" dirty="0">
              <a:latin typeface="Times New Roman" panose="02020603050405020304" pitchFamily="18" charset="0"/>
              <a:cs typeface="Times New Roman" panose="02020603050405020304" pitchFamily="18" charset="0"/>
            </a:rPr>
          </a:br>
          <a:r>
            <a:rPr lang="ru-RU" sz="1500" b="1" kern="1200" dirty="0">
              <a:latin typeface="Times New Roman" panose="02020603050405020304" pitchFamily="18" charset="0"/>
              <a:cs typeface="Times New Roman" panose="02020603050405020304" pitchFamily="18" charset="0"/>
            </a:rPr>
            <a:t>1979 </a:t>
          </a:r>
          <a:r>
            <a:rPr lang="ru-RU" sz="1500" b="1" kern="1200" dirty="0" err="1">
              <a:latin typeface="Times New Roman" panose="02020603050405020304" pitchFamily="18" charset="0"/>
              <a:cs typeface="Times New Roman" panose="02020603050405020304" pitchFamily="18" charset="0"/>
            </a:rPr>
            <a:t>йилдан</a:t>
          </a:r>
          <a:r>
            <a:rPr lang="ru-RU" sz="1500" b="1" kern="1200" dirty="0">
              <a:latin typeface="Times New Roman" panose="02020603050405020304" pitchFamily="18" charset="0"/>
              <a:cs typeface="Times New Roman" panose="02020603050405020304" pitchFamily="18" charset="0"/>
            </a:rPr>
            <a:t> </a:t>
          </a:r>
          <a:r>
            <a:rPr lang="ru-RU" sz="1500" b="1" kern="1200" dirty="0" err="1">
              <a:latin typeface="Times New Roman" panose="02020603050405020304" pitchFamily="18" charset="0"/>
              <a:cs typeface="Times New Roman" panose="02020603050405020304" pitchFamily="18" charset="0"/>
            </a:rPr>
            <a:t>эътиборан</a:t>
          </a:r>
          <a:r>
            <a:rPr lang="ru-RU" sz="1500" b="1" kern="1200" dirty="0">
              <a:latin typeface="Times New Roman" panose="02020603050405020304" pitchFamily="18" charset="0"/>
              <a:cs typeface="Times New Roman" panose="02020603050405020304" pitchFamily="18" charset="0"/>
            </a:rPr>
            <a:t> Хитойда 1 млн. мансабдор </a:t>
          </a:r>
          <a:r>
            <a:rPr lang="ru-RU" sz="1500" b="1" kern="1200" dirty="0" err="1">
              <a:latin typeface="Times New Roman" panose="02020603050405020304" pitchFamily="18" charset="0"/>
              <a:cs typeface="Times New Roman" panose="02020603050405020304" pitchFamily="18" charset="0"/>
            </a:rPr>
            <a:t>шахс</a:t>
          </a:r>
          <a:r>
            <a:rPr lang="ru-RU" sz="1500" b="1" kern="1200" dirty="0">
              <a:latin typeface="Times New Roman" panose="02020603050405020304" pitchFamily="18" charset="0"/>
              <a:cs typeface="Times New Roman" panose="02020603050405020304" pitchFamily="18" charset="0"/>
            </a:rPr>
            <a:t> </a:t>
          </a:r>
          <a:r>
            <a:rPr lang="ru-RU" sz="1500" b="1" kern="1200" dirty="0" err="1">
              <a:latin typeface="Times New Roman" panose="02020603050405020304" pitchFamily="18" charset="0"/>
              <a:cs typeface="Times New Roman" panose="02020603050405020304" pitchFamily="18" charset="0"/>
            </a:rPr>
            <a:t>коррупцион</a:t>
          </a:r>
          <a:r>
            <a:rPr lang="ru-RU" sz="1500" b="1" kern="1200" dirty="0">
              <a:latin typeface="Times New Roman" panose="02020603050405020304" pitchFamily="18" charset="0"/>
              <a:cs typeface="Times New Roman" panose="02020603050405020304" pitchFamily="18" charset="0"/>
            </a:rPr>
            <a:t> </a:t>
          </a:r>
          <a:r>
            <a:rPr lang="ru-RU" sz="1500" b="1" kern="1200" dirty="0" err="1">
              <a:latin typeface="Times New Roman" panose="02020603050405020304" pitchFamily="18" charset="0"/>
              <a:cs typeface="Times New Roman" panose="02020603050405020304" pitchFamily="18" charset="0"/>
            </a:rPr>
            <a:t>жиноятлар</a:t>
          </a:r>
          <a:r>
            <a:rPr lang="ru-RU" sz="1500" b="1" kern="1200" dirty="0">
              <a:latin typeface="Times New Roman" panose="02020603050405020304" pitchFamily="18" charset="0"/>
              <a:cs typeface="Times New Roman" panose="02020603050405020304" pitchFamily="18" charset="0"/>
            </a:rPr>
            <a:t> </a:t>
          </a:r>
          <a:r>
            <a:rPr lang="ru-RU" sz="1500" b="1" kern="1200" dirty="0" err="1">
              <a:latin typeface="Times New Roman" panose="02020603050405020304" pitchFamily="18" charset="0"/>
              <a:cs typeface="Times New Roman" panose="02020603050405020304" pitchFamily="18" charset="0"/>
            </a:rPr>
            <a:t>содир</a:t>
          </a:r>
          <a:r>
            <a:rPr lang="ru-RU" sz="1500" b="1" kern="1200" dirty="0">
              <a:latin typeface="Times New Roman" panose="02020603050405020304" pitchFamily="18" charset="0"/>
              <a:cs typeface="Times New Roman" panose="02020603050405020304" pitchFamily="18" charset="0"/>
            </a:rPr>
            <a:t> </a:t>
          </a:r>
          <a:r>
            <a:rPr lang="ru-RU" sz="1500" b="1" kern="1200" dirty="0" err="1">
              <a:latin typeface="Times New Roman" panose="02020603050405020304" pitchFamily="18" charset="0"/>
              <a:cs typeface="Times New Roman" panose="02020603050405020304" pitchFamily="18" charset="0"/>
            </a:rPr>
            <a:t>этгани</a:t>
          </a:r>
          <a:r>
            <a:rPr lang="ru-RU" sz="1500" b="1" kern="1200" dirty="0">
              <a:latin typeface="Times New Roman" panose="02020603050405020304" pitchFamily="18" charset="0"/>
              <a:cs typeface="Times New Roman" panose="02020603050405020304" pitchFamily="18" charset="0"/>
            </a:rPr>
            <a:t> </a:t>
          </a:r>
          <a:r>
            <a:rPr lang="ru-RU" sz="1500" b="1" kern="1200" dirty="0" err="1">
              <a:latin typeface="Times New Roman" panose="02020603050405020304" pitchFamily="18" charset="0"/>
              <a:cs typeface="Times New Roman" panose="02020603050405020304" pitchFamily="18" charset="0"/>
            </a:rPr>
            <a:t>учун</a:t>
          </a:r>
          <a:r>
            <a:rPr lang="ru-RU" sz="1500" b="1" kern="1200" dirty="0">
              <a:latin typeface="Times New Roman" panose="02020603050405020304" pitchFamily="18" charset="0"/>
              <a:cs typeface="Times New Roman" panose="02020603050405020304" pitchFamily="18" charset="0"/>
            </a:rPr>
            <a:t> </a:t>
          </a:r>
          <a:r>
            <a:rPr lang="ru-RU" sz="1500" b="1" kern="1200" dirty="0" err="1">
              <a:latin typeface="Times New Roman" panose="02020603050405020304" pitchFamily="18" charset="0"/>
              <a:cs typeface="Times New Roman" panose="02020603050405020304" pitchFamily="18" charset="0"/>
            </a:rPr>
            <a:t>жиноий</a:t>
          </a:r>
          <a:r>
            <a:rPr lang="ru-RU" sz="1500" b="1" kern="1200" dirty="0">
              <a:latin typeface="Times New Roman" panose="02020603050405020304" pitchFamily="18" charset="0"/>
              <a:cs typeface="Times New Roman" panose="02020603050405020304" pitchFamily="18" charset="0"/>
            </a:rPr>
            <a:t> </a:t>
          </a:r>
          <a:r>
            <a:rPr lang="ru-RU" sz="1500" b="1" kern="1200" dirty="0" err="1">
              <a:latin typeface="Times New Roman" panose="02020603050405020304" pitchFamily="18" charset="0"/>
              <a:cs typeface="Times New Roman" panose="02020603050405020304" pitchFamily="18" charset="0"/>
            </a:rPr>
            <a:t>жавобгарликга</a:t>
          </a:r>
          <a:r>
            <a:rPr lang="ru-RU" sz="1500" b="1" kern="1200" dirty="0">
              <a:latin typeface="Times New Roman" panose="02020603050405020304" pitchFamily="18" charset="0"/>
              <a:cs typeface="Times New Roman" panose="02020603050405020304" pitchFamily="18" charset="0"/>
            </a:rPr>
            <a:t> </a:t>
          </a:r>
          <a:r>
            <a:rPr lang="ru-RU" sz="1500" b="1" kern="1200" dirty="0" err="1">
              <a:latin typeface="Times New Roman" panose="02020603050405020304" pitchFamily="18" charset="0"/>
              <a:cs typeface="Times New Roman" panose="02020603050405020304" pitchFamily="18" charset="0"/>
            </a:rPr>
            <a:t>тортилган</a:t>
          </a:r>
          <a:r>
            <a:rPr lang="ru-RU" sz="1500" b="1" kern="1200" dirty="0">
              <a:latin typeface="Times New Roman" panose="02020603050405020304" pitchFamily="18" charset="0"/>
              <a:cs typeface="Times New Roman" panose="02020603050405020304" pitchFamily="18" charset="0"/>
            </a:rPr>
            <a:t>. </a:t>
          </a:r>
          <a:br>
            <a:rPr lang="ru-RU" sz="1500" b="1" kern="1200" dirty="0">
              <a:latin typeface="Times New Roman" panose="02020603050405020304" pitchFamily="18" charset="0"/>
              <a:cs typeface="Times New Roman" panose="02020603050405020304" pitchFamily="18" charset="0"/>
            </a:rPr>
          </a:br>
          <a:r>
            <a:rPr lang="ru-RU" sz="1500" b="1" kern="1200" dirty="0" err="1">
              <a:latin typeface="Times New Roman" panose="02020603050405020304" pitchFamily="18" charset="0"/>
              <a:cs typeface="Times New Roman" panose="02020603050405020304" pitchFamily="18" charset="0"/>
            </a:rPr>
            <a:t>Хитой</a:t>
          </a:r>
          <a:r>
            <a:rPr lang="ru-RU" sz="1500" b="1" kern="1200" dirty="0">
              <a:latin typeface="Times New Roman" panose="02020603050405020304" pitchFamily="18" charset="0"/>
              <a:cs typeface="Times New Roman" panose="02020603050405020304" pitchFamily="18" charset="0"/>
            </a:rPr>
            <a:t> </a:t>
          </a:r>
          <a:r>
            <a:rPr lang="ru-RU" sz="1500" b="1" kern="1200" dirty="0" err="1">
              <a:latin typeface="Times New Roman" panose="02020603050405020304" pitchFamily="18" charset="0"/>
              <a:cs typeface="Times New Roman" panose="02020603050405020304" pitchFamily="18" charset="0"/>
            </a:rPr>
            <a:t>рахбарияти</a:t>
          </a:r>
          <a:r>
            <a:rPr lang="ru-RU" sz="1500" b="1" kern="1200" dirty="0">
              <a:latin typeface="Times New Roman" panose="02020603050405020304" pitchFamily="18" charset="0"/>
              <a:cs typeface="Times New Roman" panose="02020603050405020304" pitchFamily="18" charset="0"/>
            </a:rPr>
            <a:t> </a:t>
          </a:r>
          <a:r>
            <a:rPr lang="ru-RU" sz="1500" b="1" kern="1200" dirty="0" err="1">
              <a:latin typeface="Times New Roman" panose="02020603050405020304" pitchFamily="18" charset="0"/>
              <a:cs typeface="Times New Roman" panose="02020603050405020304" pitchFamily="18" charset="0"/>
            </a:rPr>
            <a:t>томонидан</a:t>
          </a:r>
          <a:r>
            <a:rPr lang="ru-RU" sz="1500" b="1" kern="1200" dirty="0">
              <a:latin typeface="Times New Roman" panose="02020603050405020304" pitchFamily="18" charset="0"/>
              <a:cs typeface="Times New Roman" panose="02020603050405020304" pitchFamily="18" charset="0"/>
            </a:rPr>
            <a:t> 2012 </a:t>
          </a:r>
          <a:r>
            <a:rPr lang="ru-RU" sz="1500" b="1" kern="1200" dirty="0" err="1">
              <a:latin typeface="Times New Roman" panose="02020603050405020304" pitchFamily="18" charset="0"/>
              <a:cs typeface="Times New Roman" panose="02020603050405020304" pitchFamily="18" charset="0"/>
            </a:rPr>
            <a:t>йилдан</a:t>
          </a:r>
          <a:r>
            <a:rPr lang="ru-RU" sz="1500" b="1" kern="1200" dirty="0">
              <a:latin typeface="Times New Roman" panose="02020603050405020304" pitchFamily="18" charset="0"/>
              <a:cs typeface="Times New Roman" panose="02020603050405020304" pitchFamily="18" charset="0"/>
            </a:rPr>
            <a:t> амалга </a:t>
          </a:r>
          <a:r>
            <a:rPr lang="ru-RU" sz="1500" b="1" kern="1200" dirty="0" err="1">
              <a:latin typeface="Times New Roman" panose="02020603050405020304" pitchFamily="18" charset="0"/>
              <a:cs typeface="Times New Roman" panose="02020603050405020304" pitchFamily="18" charset="0"/>
            </a:rPr>
            <a:t>оширилаётган</a:t>
          </a:r>
          <a:r>
            <a:rPr lang="ru-RU" sz="1500" b="1" kern="1200" dirty="0">
              <a:latin typeface="Times New Roman" panose="02020603050405020304" pitchFamily="18" charset="0"/>
              <a:cs typeface="Times New Roman" panose="02020603050405020304" pitchFamily="18" charset="0"/>
            </a:rPr>
            <a:t> коррупцияга </a:t>
          </a:r>
          <a:r>
            <a:rPr lang="ru-RU" sz="1500" b="1" kern="1200" dirty="0" err="1">
              <a:latin typeface="Times New Roman" panose="02020603050405020304" pitchFamily="18" charset="0"/>
              <a:cs typeface="Times New Roman" panose="02020603050405020304" pitchFamily="18" charset="0"/>
            </a:rPr>
            <a:t>қарши</a:t>
          </a:r>
          <a:r>
            <a:rPr lang="ru-RU" sz="1500" b="1" kern="1200" dirty="0">
              <a:latin typeface="Times New Roman" panose="02020603050405020304" pitchFamily="18" charset="0"/>
              <a:cs typeface="Times New Roman" panose="02020603050405020304" pitchFamily="18" charset="0"/>
            </a:rPr>
            <a:t> </a:t>
          </a:r>
          <a:r>
            <a:rPr lang="ru-RU" sz="1500" b="1" kern="1200" dirty="0" err="1">
              <a:latin typeface="Times New Roman" panose="02020603050405020304" pitchFamily="18" charset="0"/>
              <a:cs typeface="Times New Roman" panose="02020603050405020304" pitchFamily="18" charset="0"/>
            </a:rPr>
            <a:t>кураш</a:t>
          </a:r>
          <a:r>
            <a:rPr lang="ru-RU" sz="1500" b="1" kern="1200" dirty="0">
              <a:latin typeface="Times New Roman" panose="02020603050405020304" pitchFamily="18" charset="0"/>
              <a:cs typeface="Times New Roman" panose="02020603050405020304" pitchFamily="18" charset="0"/>
            </a:rPr>
            <a:t> </a:t>
          </a:r>
          <a:r>
            <a:rPr lang="ru-RU" sz="1500" b="1" kern="1200" dirty="0" err="1">
              <a:latin typeface="Times New Roman" panose="02020603050405020304" pitchFamily="18" charset="0"/>
              <a:cs typeface="Times New Roman" panose="02020603050405020304" pitchFamily="18" charset="0"/>
            </a:rPr>
            <a:t>доирасида</a:t>
          </a:r>
          <a:r>
            <a:rPr lang="ru-RU" sz="1500" b="1" kern="1200" dirty="0">
              <a:latin typeface="Times New Roman" panose="02020603050405020304" pitchFamily="18" charset="0"/>
              <a:cs typeface="Times New Roman" panose="02020603050405020304" pitchFamily="18" charset="0"/>
            </a:rPr>
            <a:t> </a:t>
          </a:r>
          <a:r>
            <a:rPr lang="ru-RU" sz="1500" b="1" kern="1200" dirty="0" err="1">
              <a:latin typeface="Times New Roman" panose="02020603050405020304" pitchFamily="18" charset="0"/>
              <a:cs typeface="Times New Roman" panose="02020603050405020304" pitchFamily="18" charset="0"/>
            </a:rPr>
            <a:t>коррупцион</a:t>
          </a:r>
          <a:r>
            <a:rPr lang="ru-RU" sz="1500" b="1" kern="1200" dirty="0">
              <a:latin typeface="Times New Roman" panose="02020603050405020304" pitchFamily="18" charset="0"/>
              <a:cs typeface="Times New Roman" panose="02020603050405020304" pitchFamily="18" charset="0"/>
            </a:rPr>
            <a:t> </a:t>
          </a:r>
          <a:r>
            <a:rPr lang="ru-RU" sz="1500" b="1" kern="1200" dirty="0" err="1">
              <a:latin typeface="Times New Roman" panose="02020603050405020304" pitchFamily="18" charset="0"/>
              <a:cs typeface="Times New Roman" panose="02020603050405020304" pitchFamily="18" charset="0"/>
            </a:rPr>
            <a:t>жиноятлар</a:t>
          </a:r>
          <a:r>
            <a:rPr lang="ru-RU" sz="1500" b="1" kern="1200" dirty="0">
              <a:latin typeface="Times New Roman" panose="02020603050405020304" pitchFamily="18" charset="0"/>
              <a:cs typeface="Times New Roman" panose="02020603050405020304" pitchFamily="18" charset="0"/>
            </a:rPr>
            <a:t> </a:t>
          </a:r>
          <a:r>
            <a:rPr lang="ru-RU" sz="1500" b="1" kern="1200" dirty="0" err="1">
              <a:latin typeface="Times New Roman" panose="02020603050405020304" pitchFamily="18" charset="0"/>
              <a:cs typeface="Times New Roman" panose="02020603050405020304" pitchFamily="18" charset="0"/>
            </a:rPr>
            <a:t>содир</a:t>
          </a:r>
          <a:r>
            <a:rPr lang="ru-RU" sz="1500" b="1" kern="1200" dirty="0">
              <a:latin typeface="Times New Roman" panose="02020603050405020304" pitchFamily="18" charset="0"/>
              <a:cs typeface="Times New Roman" panose="02020603050405020304" pitchFamily="18" charset="0"/>
            </a:rPr>
            <a:t> </a:t>
          </a:r>
          <a:r>
            <a:rPr lang="ru-RU" sz="1500" b="1" kern="1200" dirty="0" err="1">
              <a:latin typeface="Times New Roman" panose="02020603050405020304" pitchFamily="18" charset="0"/>
              <a:cs typeface="Times New Roman" panose="02020603050405020304" pitchFamily="18" charset="0"/>
            </a:rPr>
            <a:t>этган</a:t>
          </a:r>
          <a:r>
            <a:rPr lang="ru-RU" sz="1500" b="1" kern="1200" dirty="0">
              <a:latin typeface="Times New Roman" panose="02020603050405020304" pitchFamily="18" charset="0"/>
              <a:cs typeface="Times New Roman" panose="02020603050405020304" pitchFamily="18" charset="0"/>
            </a:rPr>
            <a:t> 13 000 (!) мансабдор </a:t>
          </a:r>
          <a:r>
            <a:rPr lang="ru-RU" sz="1500" b="1" kern="1200" dirty="0" err="1">
              <a:latin typeface="Times New Roman" panose="02020603050405020304" pitchFamily="18" charset="0"/>
              <a:cs typeface="Times New Roman" panose="02020603050405020304" pitchFamily="18" charset="0"/>
            </a:rPr>
            <a:t>шахс</a:t>
          </a:r>
          <a:r>
            <a:rPr lang="ru-RU" sz="1500" b="1" kern="1200" dirty="0">
              <a:latin typeface="Times New Roman" panose="02020603050405020304" pitchFamily="18" charset="0"/>
              <a:cs typeface="Times New Roman" panose="02020603050405020304" pitchFamily="18" charset="0"/>
            </a:rPr>
            <a:t> </a:t>
          </a:r>
          <a:r>
            <a:rPr lang="ru-RU" sz="1500" b="1" kern="1200" dirty="0" err="1">
              <a:latin typeface="Times New Roman" panose="02020603050405020304" pitchFamily="18" charset="0"/>
              <a:cs typeface="Times New Roman" panose="02020603050405020304" pitchFamily="18" charset="0"/>
            </a:rPr>
            <a:t>қатл</a:t>
          </a:r>
          <a:r>
            <a:rPr lang="ru-RU" sz="1500" b="1" kern="1200" dirty="0">
              <a:latin typeface="Times New Roman" panose="02020603050405020304" pitchFamily="18" charset="0"/>
              <a:cs typeface="Times New Roman" panose="02020603050405020304" pitchFamily="18" charset="0"/>
            </a:rPr>
            <a:t> этилган. </a:t>
          </a:r>
          <a:br>
            <a:rPr lang="ru-RU" sz="1500" b="1" kern="1200" dirty="0">
              <a:latin typeface="Times New Roman" panose="02020603050405020304" pitchFamily="18" charset="0"/>
              <a:cs typeface="Times New Roman" panose="02020603050405020304" pitchFamily="18" charset="0"/>
            </a:rPr>
          </a:br>
          <a:r>
            <a:rPr lang="ru-RU" sz="1500" b="1" kern="1200" dirty="0">
              <a:latin typeface="Times New Roman" panose="02020603050405020304" pitchFamily="18" charset="0"/>
              <a:cs typeface="Times New Roman" panose="02020603050405020304" pitchFamily="18" charset="0"/>
            </a:rPr>
            <a:t>2018 </a:t>
          </a:r>
          <a:r>
            <a:rPr lang="ru-RU" sz="1500" b="1" kern="1200" dirty="0" err="1">
              <a:latin typeface="Times New Roman" panose="02020603050405020304" pitchFamily="18" charset="0"/>
              <a:cs typeface="Times New Roman" panose="02020603050405020304" pitchFamily="18" charset="0"/>
            </a:rPr>
            <a:t>йилда</a:t>
          </a:r>
          <a:r>
            <a:rPr lang="ru-RU" sz="1500" b="1" kern="1200" dirty="0">
              <a:latin typeface="Times New Roman" panose="02020603050405020304" pitchFamily="18" charset="0"/>
              <a:cs typeface="Times New Roman" panose="02020603050405020304" pitchFamily="18" charset="0"/>
            </a:rPr>
            <a:t> </a:t>
          </a:r>
          <a:r>
            <a:rPr lang="ru-RU" sz="1500" b="1" kern="1200" dirty="0" err="1">
              <a:latin typeface="Times New Roman" panose="02020603050405020304" pitchFamily="18" charset="0"/>
              <a:cs typeface="Times New Roman" panose="02020603050405020304" pitchFamily="18" charset="0"/>
            </a:rPr>
            <a:t>коррупцион</a:t>
          </a:r>
          <a:r>
            <a:rPr lang="ru-RU" sz="1500" b="1" kern="1200" dirty="0">
              <a:latin typeface="Times New Roman" panose="02020603050405020304" pitchFamily="18" charset="0"/>
              <a:cs typeface="Times New Roman" panose="02020603050405020304" pitchFamily="18" charset="0"/>
            </a:rPr>
            <a:t> </a:t>
          </a:r>
          <a:r>
            <a:rPr lang="ru-RU" sz="1500" b="1" kern="1200" dirty="0" err="1">
              <a:latin typeface="Times New Roman" panose="02020603050405020304" pitchFamily="18" charset="0"/>
              <a:cs typeface="Times New Roman" panose="02020603050405020304" pitchFamily="18" charset="0"/>
            </a:rPr>
            <a:t>жиноят</a:t>
          </a:r>
          <a:r>
            <a:rPr lang="ru-RU" sz="1500" b="1" kern="1200" dirty="0">
              <a:latin typeface="Times New Roman" panose="02020603050405020304" pitchFamily="18" charset="0"/>
              <a:cs typeface="Times New Roman" panose="02020603050405020304" pitchFamily="18" charset="0"/>
            </a:rPr>
            <a:t> </a:t>
          </a:r>
          <a:r>
            <a:rPr lang="ru-RU" sz="1500" b="1" kern="1200" dirty="0" err="1">
              <a:latin typeface="Times New Roman" panose="02020603050405020304" pitchFamily="18" charset="0"/>
              <a:cs typeface="Times New Roman" panose="02020603050405020304" pitchFamily="18" charset="0"/>
            </a:rPr>
            <a:t>содир</a:t>
          </a:r>
          <a:r>
            <a:rPr lang="ru-RU" sz="1500" b="1" kern="1200" dirty="0">
              <a:latin typeface="Times New Roman" panose="02020603050405020304" pitchFamily="18" charset="0"/>
              <a:cs typeface="Times New Roman" panose="02020603050405020304" pitchFamily="18" charset="0"/>
            </a:rPr>
            <a:t> </a:t>
          </a:r>
          <a:r>
            <a:rPr lang="ru-RU" sz="1500" b="1" kern="1200" dirty="0" err="1">
              <a:latin typeface="Times New Roman" panose="02020603050405020304" pitchFamily="18" charset="0"/>
              <a:cs typeface="Times New Roman" panose="02020603050405020304" pitchFamily="18" charset="0"/>
            </a:rPr>
            <a:t>этган</a:t>
          </a:r>
          <a:r>
            <a:rPr lang="ru-RU" sz="1500" b="1" kern="1200" dirty="0">
              <a:latin typeface="Times New Roman" panose="02020603050405020304" pitchFamily="18" charset="0"/>
              <a:cs typeface="Times New Roman" panose="02020603050405020304" pitchFamily="18" charset="0"/>
            </a:rPr>
            <a:t> 160 000 давлат </a:t>
          </a:r>
          <a:r>
            <a:rPr lang="ru-RU" sz="1500" b="1" kern="1200" dirty="0" err="1">
              <a:latin typeface="Times New Roman" panose="02020603050405020304" pitchFamily="18" charset="0"/>
              <a:cs typeface="Times New Roman" panose="02020603050405020304" pitchFamily="18" charset="0"/>
            </a:rPr>
            <a:t>идораларидаги</a:t>
          </a:r>
          <a:r>
            <a:rPr lang="ru-RU" sz="1500" b="1" kern="1200" dirty="0">
              <a:latin typeface="Times New Roman" panose="02020603050405020304" pitchFamily="18" charset="0"/>
              <a:cs typeface="Times New Roman" panose="02020603050405020304" pitchFamily="18" charset="0"/>
            </a:rPr>
            <a:t> мансабдор </a:t>
          </a:r>
          <a:r>
            <a:rPr lang="ru-RU" sz="1500" b="1" kern="1200" dirty="0" err="1">
              <a:latin typeface="Times New Roman" panose="02020603050405020304" pitchFamily="18" charset="0"/>
              <a:cs typeface="Times New Roman" panose="02020603050405020304" pitchFamily="18" charset="0"/>
            </a:rPr>
            <a:t>шахс</a:t>
          </a:r>
          <a:r>
            <a:rPr lang="ru-RU" sz="1500" b="1" kern="1200" dirty="0">
              <a:latin typeface="Times New Roman" panose="02020603050405020304" pitchFamily="18" charset="0"/>
              <a:cs typeface="Times New Roman" panose="02020603050405020304" pitchFamily="18" charset="0"/>
            </a:rPr>
            <a:t> </a:t>
          </a:r>
          <a:r>
            <a:rPr lang="ru-RU" sz="1500" b="1" kern="1200" dirty="0" err="1">
              <a:latin typeface="Times New Roman" panose="02020603050405020304" pitchFamily="18" charset="0"/>
              <a:cs typeface="Times New Roman" panose="02020603050405020304" pitchFamily="18" charset="0"/>
            </a:rPr>
            <a:t>жавобгарликга</a:t>
          </a:r>
          <a:r>
            <a:rPr lang="ru-RU" sz="1500" b="1" kern="1200" dirty="0">
              <a:latin typeface="Times New Roman" panose="02020603050405020304" pitchFamily="18" charset="0"/>
              <a:cs typeface="Times New Roman" panose="02020603050405020304" pitchFamily="18" charset="0"/>
            </a:rPr>
            <a:t> </a:t>
          </a:r>
          <a:r>
            <a:rPr lang="ru-RU" sz="1500" b="1" kern="1200" dirty="0" err="1">
              <a:latin typeface="Times New Roman" panose="02020603050405020304" pitchFamily="18" charset="0"/>
              <a:cs typeface="Times New Roman" panose="02020603050405020304" pitchFamily="18" charset="0"/>
            </a:rPr>
            <a:t>тортилган</a:t>
          </a:r>
          <a:r>
            <a:rPr lang="ru-RU" sz="1500" b="1" kern="1200" dirty="0">
              <a:latin typeface="Times New Roman" panose="02020603050405020304" pitchFamily="18" charset="0"/>
              <a:cs typeface="Times New Roman" panose="02020603050405020304" pitchFamily="18" charset="0"/>
            </a:rPr>
            <a:t>. </a:t>
          </a:r>
          <a:br>
            <a:rPr lang="ru-RU" sz="1500" b="1" kern="1200" dirty="0">
              <a:latin typeface="Times New Roman" panose="02020603050405020304" pitchFamily="18" charset="0"/>
              <a:cs typeface="Times New Roman" panose="02020603050405020304" pitchFamily="18" charset="0"/>
            </a:rPr>
          </a:br>
          <a:endParaRPr lang="ru-RU" sz="1500" b="1" kern="1200" dirty="0">
            <a:latin typeface="Times New Roman" panose="02020603050405020304" pitchFamily="18" charset="0"/>
            <a:cs typeface="Times New Roman" panose="02020603050405020304" pitchFamily="18" charset="0"/>
          </a:endParaRPr>
        </a:p>
      </dsp:txBody>
      <dsp:txXfrm>
        <a:off x="102216" y="102216"/>
        <a:ext cx="7958227" cy="18894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6AA8F0-A921-4379-947E-46721046D85A}">
      <dsp:nvSpPr>
        <dsp:cNvPr id="0" name=""/>
        <dsp:cNvSpPr/>
      </dsp:nvSpPr>
      <dsp:spPr>
        <a:xfrm>
          <a:off x="0" y="587"/>
          <a:ext cx="8280920" cy="148004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ru-RU" sz="1800" kern="1200" dirty="0">
              <a:latin typeface="Times New Roman" panose="02020603050405020304" pitchFamily="18" charset="0"/>
              <a:cs typeface="Times New Roman" panose="02020603050405020304" pitchFamily="18" charset="0"/>
            </a:rPr>
            <a:t>ХХ </a:t>
          </a:r>
          <a:r>
            <a:rPr lang="ru-RU" sz="1800" kern="1200" dirty="0" err="1">
              <a:latin typeface="Times New Roman" panose="02020603050405020304" pitchFamily="18" charset="0"/>
              <a:cs typeface="Times New Roman" panose="02020603050405020304" pitchFamily="18" charset="0"/>
            </a:rPr>
            <a:t>аср</a:t>
          </a:r>
          <a:r>
            <a:rPr lang="ru-RU" sz="1800" kern="1200" dirty="0">
              <a:latin typeface="Times New Roman" panose="02020603050405020304" pitchFamily="18" charset="0"/>
              <a:cs typeface="Times New Roman" panose="02020603050405020304" pitchFamily="18" charset="0"/>
            </a:rPr>
            <a:t> 90-йиллар </a:t>
          </a:r>
          <a:r>
            <a:rPr lang="ru-RU" sz="1800" kern="1200" dirty="0" err="1">
              <a:latin typeface="Times New Roman" panose="02020603050405020304" pitchFamily="18" charset="0"/>
              <a:cs typeface="Times New Roman" panose="02020603050405020304" pitchFamily="18" charset="0"/>
            </a:rPr>
            <a:t>бошларида</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уюшган</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жиноятчилик</a:t>
          </a:r>
          <a:r>
            <a:rPr lang="ru-RU" sz="1800" kern="1200" dirty="0">
              <a:latin typeface="Times New Roman" panose="02020603050405020304" pitchFamily="18" charset="0"/>
              <a:cs typeface="Times New Roman" panose="02020603050405020304" pitchFamily="18" charset="0"/>
            </a:rPr>
            <a:t>, рэкет ва коррупция </a:t>
          </a:r>
          <a:r>
            <a:rPr lang="ru-RU" sz="1800" kern="1200" dirty="0" err="1">
              <a:latin typeface="Times New Roman" panose="02020603050405020304" pitchFamily="18" charset="0"/>
              <a:cs typeface="Times New Roman" panose="02020603050405020304" pitchFamily="18" charset="0"/>
            </a:rPr>
            <a:t>ҳукмронлик</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қилар</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эди</a:t>
          </a:r>
          <a:r>
            <a:rPr lang="ru-RU" sz="1800" kern="1200" dirty="0">
              <a:latin typeface="Times New Roman" panose="02020603050405020304" pitchFamily="18" charset="0"/>
              <a:cs typeface="Times New Roman" panose="02020603050405020304" pitchFamily="18" charset="0"/>
            </a:rPr>
            <a:t>. СССР дан </a:t>
          </a:r>
          <a:r>
            <a:rPr lang="ru-RU" sz="1800" kern="1200" dirty="0" err="1">
              <a:latin typeface="Times New Roman" panose="02020603050405020304" pitchFamily="18" charset="0"/>
              <a:cs typeface="Times New Roman" panose="02020603050405020304" pitchFamily="18" charset="0"/>
            </a:rPr>
            <a:t>мустақил</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бўлиб</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чиққач</a:t>
          </a:r>
          <a:r>
            <a:rPr lang="ru-RU" sz="1800" kern="1200" dirty="0">
              <a:latin typeface="Times New Roman" panose="02020603050405020304" pitchFamily="18" charset="0"/>
              <a:cs typeface="Times New Roman" panose="02020603050405020304" pitchFamily="18" charset="0"/>
            </a:rPr>
            <a:t>, 1991 </a:t>
          </a:r>
          <a:r>
            <a:rPr lang="ru-RU" sz="1800" kern="1200" dirty="0" err="1">
              <a:latin typeface="Times New Roman" panose="02020603050405020304" pitchFamily="18" charset="0"/>
              <a:cs typeface="Times New Roman" panose="02020603050405020304" pitchFamily="18" charset="0"/>
            </a:rPr>
            <a:t>йилдан</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бошлаб</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бутун</a:t>
          </a:r>
          <a:r>
            <a:rPr lang="ru-RU" sz="1800" kern="1200" dirty="0">
              <a:latin typeface="Times New Roman" panose="02020603050405020304" pitchFamily="18" charset="0"/>
              <a:cs typeface="Times New Roman" panose="02020603050405020304" pitchFamily="18" charset="0"/>
            </a:rPr>
            <a:t> Эстония </a:t>
          </a:r>
          <a:r>
            <a:rPr lang="ru-RU" sz="1800" kern="1200" dirty="0" err="1">
              <a:latin typeface="Times New Roman" panose="02020603050405020304" pitchFamily="18" charset="0"/>
              <a:cs typeface="Times New Roman" panose="02020603050405020304" pitchFamily="18" charset="0"/>
            </a:rPr>
            <a:t>ҳукумати</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мамлакатда</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авж</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олган</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тизимсизлик</a:t>
          </a:r>
          <a:r>
            <a:rPr lang="ru-RU" sz="1800" kern="1200" dirty="0">
              <a:latin typeface="Times New Roman" panose="02020603050405020304" pitchFamily="18" charset="0"/>
              <a:cs typeface="Times New Roman" panose="02020603050405020304" pitchFamily="18" charset="0"/>
            </a:rPr>
            <a:t> ва </a:t>
          </a:r>
          <a:r>
            <a:rPr lang="ru-RU" sz="1800" kern="1200" dirty="0" err="1">
              <a:latin typeface="Times New Roman" panose="02020603050405020304" pitchFamily="18" charset="0"/>
              <a:cs typeface="Times New Roman" panose="02020603050405020304" pitchFamily="18" charset="0"/>
            </a:rPr>
            <a:t>бошбошдоқликни</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бартараф</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этиш</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учун</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қуйидаги</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таъсирчан</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чораларни</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қўллади:Электрон</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ҳукуматнинг</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инновацион</a:t>
          </a:r>
          <a:r>
            <a:rPr lang="ru-RU" sz="1800" kern="1200" dirty="0">
              <a:latin typeface="Times New Roman" panose="02020603050405020304" pitchFamily="18" charset="0"/>
              <a:cs typeface="Times New Roman" panose="02020603050405020304" pitchFamily="18" charset="0"/>
            </a:rPr>
            <a:t> модели </a:t>
          </a:r>
          <a:r>
            <a:rPr lang="ru-RU" sz="1800" kern="1200" dirty="0" err="1">
              <a:latin typeface="Times New Roman" panose="02020603050405020304" pitchFamily="18" charset="0"/>
              <a:cs typeface="Times New Roman" panose="02020603050405020304" pitchFamily="18" charset="0"/>
            </a:rPr>
            <a:t>яратилди</a:t>
          </a:r>
          <a:r>
            <a:rPr lang="ru-RU" sz="1800" kern="1200" dirty="0">
              <a:latin typeface="Times New Roman" panose="02020603050405020304" pitchFamily="18" charset="0"/>
              <a:cs typeface="Times New Roman" panose="02020603050405020304" pitchFamily="18" charset="0"/>
            </a:rPr>
            <a:t> ва </a:t>
          </a:r>
          <a:r>
            <a:rPr lang="ru-RU" sz="1800" kern="1200" dirty="0" err="1">
              <a:latin typeface="Times New Roman" panose="02020603050405020304" pitchFamily="18" charset="0"/>
              <a:cs typeface="Times New Roman" panose="02020603050405020304" pitchFamily="18" charset="0"/>
            </a:rPr>
            <a:t>муваффақиятли</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жорий</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этилди</a:t>
          </a:r>
          <a:endParaRPr lang="ru-RU" sz="1800" kern="1200" dirty="0">
            <a:latin typeface="Times New Roman" panose="02020603050405020304" pitchFamily="18" charset="0"/>
            <a:cs typeface="Times New Roman" panose="02020603050405020304" pitchFamily="18" charset="0"/>
          </a:endParaRPr>
        </a:p>
      </dsp:txBody>
      <dsp:txXfrm>
        <a:off x="72250" y="72837"/>
        <a:ext cx="8136420" cy="1335549"/>
      </dsp:txXfrm>
    </dsp:sp>
    <dsp:sp modelId="{510CDE82-9BDA-465F-9E07-20E262A1F4FE}">
      <dsp:nvSpPr>
        <dsp:cNvPr id="0" name=""/>
        <dsp:cNvSpPr/>
      </dsp:nvSpPr>
      <dsp:spPr>
        <a:xfrm>
          <a:off x="0" y="1613117"/>
          <a:ext cx="8280920" cy="148004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ru-RU" sz="2000" kern="1200" dirty="0">
              <a:latin typeface="Times New Roman" panose="02020603050405020304" pitchFamily="18" charset="0"/>
              <a:cs typeface="Times New Roman" panose="02020603050405020304" pitchFamily="18" charset="0"/>
            </a:rPr>
            <a:t>2002 </a:t>
          </a:r>
          <a:r>
            <a:rPr lang="ru-RU" sz="2000" kern="1200" dirty="0" err="1">
              <a:latin typeface="Times New Roman" panose="02020603050405020304" pitchFamily="18" charset="0"/>
              <a:cs typeface="Times New Roman" panose="02020603050405020304" pitchFamily="18" charset="0"/>
            </a:rPr>
            <a:t>йилда</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қабул</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қилинган</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Жиноят</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кодексида</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порахўрлик</a:t>
          </a:r>
          <a:r>
            <a:rPr lang="ru-RU" sz="2000" kern="1200" dirty="0">
              <a:latin typeface="Times New Roman" panose="02020603050405020304" pitchFamily="18" charset="0"/>
              <a:cs typeface="Times New Roman" panose="02020603050405020304" pitchFamily="18" charset="0"/>
            </a:rPr>
            <a:t> ва </a:t>
          </a:r>
          <a:r>
            <a:rPr lang="ru-RU" sz="2000" kern="1200" dirty="0" err="1">
              <a:latin typeface="Times New Roman" panose="02020603050405020304" pitchFamily="18" charset="0"/>
              <a:cs typeface="Times New Roman" panose="02020603050405020304" pitchFamily="18" charset="0"/>
            </a:rPr>
            <a:t>мансабдорлик</a:t>
          </a:r>
          <a:r>
            <a:rPr lang="ru-RU" sz="2000" kern="1200" dirty="0">
              <a:latin typeface="Times New Roman" panose="02020603050405020304" pitchFamily="18" charset="0"/>
              <a:cs typeface="Times New Roman" panose="02020603050405020304" pitchFamily="18" charset="0"/>
            </a:rPr>
            <a:t> билан </a:t>
          </a:r>
          <a:r>
            <a:rPr lang="ru-RU" sz="2000" kern="1200" dirty="0" err="1">
              <a:latin typeface="Times New Roman" panose="02020603050405020304" pitchFamily="18" charset="0"/>
              <a:cs typeface="Times New Roman" panose="02020603050405020304" pitchFamily="18" charset="0"/>
            </a:rPr>
            <a:t>боғлиқ</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жиноятларга</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жазо</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кучайтирилиб</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судланувчиларга</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озодликдан</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маҳрум</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этиш</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жазосидан</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ташқари</a:t>
          </a:r>
          <a:r>
            <a:rPr lang="ru-RU" sz="2000" kern="1200" dirty="0">
              <a:latin typeface="Times New Roman" panose="02020603050405020304" pitchFamily="18" charset="0"/>
              <a:cs typeface="Times New Roman" panose="02020603050405020304" pitchFamily="18" charset="0"/>
            </a:rPr>
            <a:t> мол-</a:t>
          </a:r>
          <a:r>
            <a:rPr lang="ru-RU" sz="2000" kern="1200" dirty="0" err="1">
              <a:latin typeface="Times New Roman" panose="02020603050405020304" pitchFamily="18" charset="0"/>
              <a:cs typeface="Times New Roman" panose="02020603050405020304" pitchFamily="18" charset="0"/>
            </a:rPr>
            <a:t>мулкни</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мусодара</a:t>
          </a:r>
          <a:r>
            <a:rPr lang="ru-RU" sz="2000" kern="1200" dirty="0">
              <a:latin typeface="Times New Roman" panose="02020603050405020304" pitchFamily="18" charset="0"/>
              <a:cs typeface="Times New Roman" panose="02020603050405020304" pitchFamily="18" charset="0"/>
            </a:rPr>
            <a:t> қилиш </a:t>
          </a:r>
          <a:r>
            <a:rPr lang="ru-RU" sz="2000" kern="1200" dirty="0" err="1">
              <a:latin typeface="Times New Roman" panose="02020603050405020304" pitchFamily="18" charset="0"/>
              <a:cs typeface="Times New Roman" panose="02020603050405020304" pitchFamily="18" charset="0"/>
            </a:rPr>
            <a:t>тарзидаги</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қўшимча</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жазо</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қўлланила</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бошланди</a:t>
          </a:r>
          <a:r>
            <a:rPr lang="ru-RU" sz="500" kern="1200" dirty="0"/>
            <a:t>.</a:t>
          </a:r>
        </a:p>
      </dsp:txBody>
      <dsp:txXfrm>
        <a:off x="72250" y="1685367"/>
        <a:ext cx="8136420" cy="1335549"/>
      </dsp:txXfrm>
    </dsp:sp>
    <dsp:sp modelId="{5C91581A-78EA-40E0-AC60-FA659D65CEDB}">
      <dsp:nvSpPr>
        <dsp:cNvPr id="0" name=""/>
        <dsp:cNvSpPr/>
      </dsp:nvSpPr>
      <dsp:spPr>
        <a:xfrm>
          <a:off x="0" y="3225647"/>
          <a:ext cx="8280920" cy="148004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ru-RU" sz="2000" kern="1200" dirty="0">
              <a:latin typeface="Times New Roman" panose="02020603050405020304" pitchFamily="18" charset="0"/>
              <a:cs typeface="Times New Roman" panose="02020603050405020304" pitchFamily="18" charset="0"/>
            </a:rPr>
            <a:t>2013 </a:t>
          </a:r>
          <a:r>
            <a:rPr lang="ru-RU" sz="2000" kern="1200" dirty="0" err="1">
              <a:latin typeface="Times New Roman" panose="02020603050405020304" pitchFamily="18" charset="0"/>
              <a:cs typeface="Times New Roman" panose="02020603050405020304" pitchFamily="18" charset="0"/>
            </a:rPr>
            <a:t>йилда</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Вазирларнинг</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Антикоррупцион</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Комиссияси</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ташкил</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этилди</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ҳамда</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Одил</a:t>
          </a:r>
          <a:r>
            <a:rPr lang="ru-RU" sz="2000" kern="1200" dirty="0">
              <a:latin typeface="Times New Roman" panose="02020603050405020304" pitchFamily="18" charset="0"/>
              <a:cs typeface="Times New Roman" panose="02020603050405020304" pitchFamily="18" charset="0"/>
            </a:rPr>
            <a:t> давлат ва </a:t>
          </a:r>
          <a:r>
            <a:rPr lang="ru-RU" sz="2000" kern="1200" dirty="0" err="1">
              <a:latin typeface="Times New Roman" panose="02020603050405020304" pitchFamily="18" charset="0"/>
              <a:cs typeface="Times New Roman" panose="02020603050405020304" pitchFamily="18" charset="0"/>
            </a:rPr>
            <a:t>назорат</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стратегияси</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ишлаб</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чиқиди</a:t>
          </a:r>
          <a:endParaRPr lang="ru-RU" sz="2000" kern="1200" dirty="0">
            <a:latin typeface="Times New Roman" panose="02020603050405020304" pitchFamily="18" charset="0"/>
            <a:cs typeface="Times New Roman" panose="02020603050405020304" pitchFamily="18" charset="0"/>
          </a:endParaRPr>
        </a:p>
      </dsp:txBody>
      <dsp:txXfrm>
        <a:off x="72250" y="3297897"/>
        <a:ext cx="8136420" cy="133554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7A2265-F8CB-46AC-949D-C9CA9DED93C2}">
      <dsp:nvSpPr>
        <dsp:cNvPr id="0" name=""/>
        <dsp:cNvSpPr/>
      </dsp:nvSpPr>
      <dsp:spPr>
        <a:xfrm>
          <a:off x="0" y="526297"/>
          <a:ext cx="7848872" cy="70173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A66C16-28BC-48DB-A885-819B217FC4A2}">
      <dsp:nvSpPr>
        <dsp:cNvPr id="0" name=""/>
        <dsp:cNvSpPr/>
      </dsp:nvSpPr>
      <dsp:spPr>
        <a:xfrm>
          <a:off x="765" y="0"/>
          <a:ext cx="3526818" cy="701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a:lnSpc>
              <a:spcPct val="90000"/>
            </a:lnSpc>
            <a:spcBef>
              <a:spcPct val="0"/>
            </a:spcBef>
            <a:spcAft>
              <a:spcPct val="35000"/>
            </a:spcAft>
          </a:pPr>
          <a:r>
            <a:rPr lang="uz-Cyrl-UZ" sz="1600" b="1" kern="1200" dirty="0">
              <a:latin typeface="Times New Roman" panose="02020603050405020304" pitchFamily="18" charset="0"/>
              <a:cs typeface="Times New Roman" panose="02020603050405020304" pitchFamily="18" charset="0"/>
            </a:rPr>
            <a:t>Гуржистон</a:t>
          </a:r>
          <a:r>
            <a:rPr lang="ru-RU" sz="1600" b="1" kern="1200" dirty="0">
              <a:latin typeface="Times New Roman" panose="02020603050405020304" pitchFamily="18" charset="0"/>
              <a:cs typeface="Times New Roman" panose="02020603050405020304" pitchFamily="18" charset="0"/>
            </a:rPr>
            <a:t> </a:t>
          </a:r>
          <a:r>
            <a:rPr lang="ru-RU" sz="1600" b="1" kern="1200" dirty="0" err="1">
              <a:latin typeface="Times New Roman" panose="02020603050405020304" pitchFamily="18" charset="0"/>
              <a:cs typeface="Times New Roman" panose="02020603050405020304" pitchFamily="18" charset="0"/>
            </a:rPr>
            <a:t>қисқа</a:t>
          </a:r>
          <a:r>
            <a:rPr lang="ru-RU" sz="1600" b="1" kern="1200" dirty="0">
              <a:latin typeface="Times New Roman" panose="02020603050405020304" pitchFamily="18" charset="0"/>
              <a:cs typeface="Times New Roman" panose="02020603050405020304" pitchFamily="18" charset="0"/>
            </a:rPr>
            <a:t> </a:t>
          </a:r>
          <a:r>
            <a:rPr lang="ru-RU" sz="1600" b="1" kern="1200" dirty="0" err="1">
              <a:latin typeface="Times New Roman" panose="02020603050405020304" pitchFamily="18" charset="0"/>
              <a:cs typeface="Times New Roman" panose="02020603050405020304" pitchFamily="18" charset="0"/>
            </a:rPr>
            <a:t>вақт</a:t>
          </a:r>
          <a:r>
            <a:rPr lang="ru-RU" sz="1600" b="1" kern="1200" dirty="0">
              <a:latin typeface="Times New Roman" panose="02020603050405020304" pitchFamily="18" charset="0"/>
              <a:cs typeface="Times New Roman" panose="02020603050405020304" pitchFamily="18" charset="0"/>
            </a:rPr>
            <a:t> и</a:t>
          </a:r>
          <a:r>
            <a:rPr lang="uz-Cyrl-UZ" sz="1600" b="1" kern="1200" dirty="0">
              <a:latin typeface="Times New Roman" panose="02020603050405020304" pitchFamily="18" charset="0"/>
              <a:cs typeface="Times New Roman" panose="02020603050405020304" pitchFamily="18" charset="0"/>
            </a:rPr>
            <a:t>ч</a:t>
          </a:r>
          <a:r>
            <a:rPr lang="ru-RU" sz="1600" b="1" kern="1200" dirty="0" err="1">
              <a:latin typeface="Times New Roman" panose="02020603050405020304" pitchFamily="18" charset="0"/>
              <a:cs typeface="Times New Roman" panose="02020603050405020304" pitchFamily="18" charset="0"/>
            </a:rPr>
            <a:t>ида</a:t>
          </a:r>
          <a:r>
            <a:rPr lang="ru-RU" sz="1600" b="1" kern="1200" dirty="0">
              <a:latin typeface="Times New Roman" panose="02020603050405020304" pitchFamily="18" charset="0"/>
              <a:cs typeface="Times New Roman" panose="02020603050405020304" pitchFamily="18" charset="0"/>
            </a:rPr>
            <a:t> </a:t>
          </a:r>
          <a:r>
            <a:rPr lang="ru-RU" sz="1600" b="1" kern="1200" dirty="0" err="1">
              <a:latin typeface="Times New Roman" panose="02020603050405020304" pitchFamily="18" charset="0"/>
              <a:cs typeface="Times New Roman" panose="02020603050405020304" pitchFamily="18" charset="0"/>
            </a:rPr>
            <a:t>турли</a:t>
          </a:r>
          <a:r>
            <a:rPr lang="ru-RU" sz="1600" b="1" kern="1200" dirty="0">
              <a:latin typeface="Times New Roman" panose="02020603050405020304" pitchFamily="18" charset="0"/>
              <a:cs typeface="Times New Roman" panose="02020603050405020304" pitchFamily="18" charset="0"/>
            </a:rPr>
            <a:t> со</a:t>
          </a:r>
          <a:r>
            <a:rPr lang="uz-Cyrl-UZ" sz="1600" b="1" kern="1200" dirty="0">
              <a:latin typeface="Times New Roman" panose="02020603050405020304" pitchFamily="18" charset="0"/>
              <a:cs typeface="Times New Roman" panose="02020603050405020304" pitchFamily="18" charset="0"/>
            </a:rPr>
            <a:t>ҳ</a:t>
          </a:r>
          <a:r>
            <a:rPr lang="ru-RU" sz="1600" b="1" kern="1200" dirty="0" err="1">
              <a:latin typeface="Times New Roman" panose="02020603050405020304" pitchFamily="18" charset="0"/>
              <a:cs typeface="Times New Roman" panose="02020603050405020304" pitchFamily="18" charset="0"/>
            </a:rPr>
            <a:t>аларда</a:t>
          </a:r>
          <a:r>
            <a:rPr lang="ru-RU" sz="1600" b="1" kern="1200" dirty="0">
              <a:latin typeface="Times New Roman" panose="02020603050405020304" pitchFamily="18" charset="0"/>
              <a:cs typeface="Times New Roman" panose="02020603050405020304" pitchFamily="18" charset="0"/>
            </a:rPr>
            <a:t> </a:t>
          </a:r>
          <a:r>
            <a:rPr lang="ru-RU" sz="1600" b="1" kern="1200" dirty="0" err="1">
              <a:latin typeface="Times New Roman" panose="02020603050405020304" pitchFamily="18" charset="0"/>
              <a:cs typeface="Times New Roman" panose="02020603050405020304" pitchFamily="18" charset="0"/>
            </a:rPr>
            <a:t>бундай</a:t>
          </a:r>
          <a:r>
            <a:rPr lang="ru-RU" sz="1600" b="1" kern="1200" dirty="0">
              <a:latin typeface="Times New Roman" panose="02020603050405020304" pitchFamily="18" charset="0"/>
              <a:cs typeface="Times New Roman" panose="02020603050405020304" pitchFamily="18" charset="0"/>
            </a:rPr>
            <a:t> </a:t>
          </a:r>
          <a:r>
            <a:rPr lang="ru-RU" sz="1600" b="1" kern="1200" dirty="0" err="1">
              <a:latin typeface="Times New Roman" panose="02020603050405020304" pitchFamily="18" charset="0"/>
              <a:cs typeface="Times New Roman" panose="02020603050405020304" pitchFamily="18" charset="0"/>
            </a:rPr>
            <a:t>кенг</a:t>
          </a:r>
          <a:r>
            <a:rPr lang="ru-RU" sz="1600" b="1" kern="1200" dirty="0">
              <a:latin typeface="Times New Roman" panose="02020603050405020304" pitchFamily="18" charset="0"/>
              <a:cs typeface="Times New Roman" panose="02020603050405020304" pitchFamily="18" charset="0"/>
            </a:rPr>
            <a:t> к</a:t>
          </a:r>
          <a:r>
            <a:rPr lang="uz-Cyrl-UZ" sz="1600" b="1" kern="1200" dirty="0">
              <a:latin typeface="Times New Roman" panose="02020603050405020304" pitchFamily="18" charset="0"/>
              <a:cs typeface="Times New Roman" panose="02020603050405020304" pitchFamily="18" charset="0"/>
            </a:rPr>
            <a:t>ў</a:t>
          </a:r>
          <a:r>
            <a:rPr lang="ru-RU" sz="1600" b="1" kern="1200" dirty="0" err="1">
              <a:latin typeface="Times New Roman" panose="02020603050405020304" pitchFamily="18" charset="0"/>
              <a:cs typeface="Times New Roman" panose="02020603050405020304" pitchFamily="18" charset="0"/>
            </a:rPr>
            <a:t>ламли</a:t>
          </a:r>
          <a:r>
            <a:rPr lang="ru-RU" sz="1600" b="1" kern="1200" dirty="0">
              <a:latin typeface="Times New Roman" panose="02020603050405020304" pitchFamily="18" charset="0"/>
              <a:cs typeface="Times New Roman" panose="02020603050405020304" pitchFamily="18" charset="0"/>
            </a:rPr>
            <a:t> ва </a:t>
          </a:r>
          <a:r>
            <a:rPr lang="uz-Cyrl-UZ" sz="1600" b="1" kern="1200" dirty="0">
              <a:latin typeface="Times New Roman" panose="02020603050405020304" pitchFamily="18" charset="0"/>
              <a:cs typeface="Times New Roman" panose="02020603050405020304" pitchFamily="18" charset="0"/>
            </a:rPr>
            <a:t>ч</a:t>
          </a:r>
          <a:r>
            <a:rPr lang="ru-RU" sz="1600" b="1" kern="1200" dirty="0" err="1">
              <a:latin typeface="Times New Roman" panose="02020603050405020304" pitchFamily="18" charset="0"/>
              <a:cs typeface="Times New Roman" panose="02020603050405020304" pitchFamily="18" charset="0"/>
            </a:rPr>
            <a:t>уқур</a:t>
          </a:r>
          <a:r>
            <a:rPr lang="ru-RU" sz="1600" b="1" kern="1200" dirty="0">
              <a:latin typeface="Times New Roman" panose="02020603050405020304" pitchFamily="18" charset="0"/>
              <a:cs typeface="Times New Roman" panose="02020603050405020304" pitchFamily="18" charset="0"/>
            </a:rPr>
            <a:t> </a:t>
          </a:r>
          <a:r>
            <a:rPr lang="ru-RU" sz="1600" b="1" kern="1200" dirty="0" err="1">
              <a:latin typeface="Times New Roman" panose="02020603050405020304" pitchFamily="18" charset="0"/>
              <a:cs typeface="Times New Roman" panose="02020603050405020304" pitchFamily="18" charset="0"/>
            </a:rPr>
            <a:t>ислоҳотларни</a:t>
          </a:r>
          <a:r>
            <a:rPr lang="ru-RU" sz="1600" b="1" kern="1200" dirty="0">
              <a:latin typeface="Times New Roman" panose="02020603050405020304" pitchFamily="18" charset="0"/>
              <a:cs typeface="Times New Roman" panose="02020603050405020304" pitchFamily="18" charset="0"/>
            </a:rPr>
            <a:t> амалга о</a:t>
          </a:r>
          <a:r>
            <a:rPr lang="uz-Cyrl-UZ" sz="1600" b="1" kern="1200" dirty="0">
              <a:latin typeface="Times New Roman" panose="02020603050405020304" pitchFamily="18" charset="0"/>
              <a:cs typeface="Times New Roman" panose="02020603050405020304" pitchFamily="18" charset="0"/>
            </a:rPr>
            <a:t>ш</a:t>
          </a:r>
          <a:r>
            <a:rPr lang="ru-RU" sz="1600" b="1" kern="1200" dirty="0" err="1">
              <a:latin typeface="Times New Roman" panose="02020603050405020304" pitchFamily="18" charset="0"/>
              <a:cs typeface="Times New Roman" panose="02020603050405020304" pitchFamily="18" charset="0"/>
            </a:rPr>
            <a:t>ира</a:t>
          </a:r>
          <a:r>
            <a:rPr lang="ru-RU" sz="1600" b="1" kern="1200" dirty="0">
              <a:latin typeface="Times New Roman" panose="02020603050405020304" pitchFamily="18" charset="0"/>
              <a:cs typeface="Times New Roman" panose="02020603050405020304" pitchFamily="18" charset="0"/>
            </a:rPr>
            <a:t> </a:t>
          </a:r>
          <a:r>
            <a:rPr lang="ru-RU" sz="1600" b="1" kern="1200" dirty="0" err="1">
              <a:latin typeface="Times New Roman" panose="02020603050405020304" pitchFamily="18" charset="0"/>
              <a:cs typeface="Times New Roman" panose="02020603050405020304" pitchFamily="18" charset="0"/>
            </a:rPr>
            <a:t>олган</a:t>
          </a:r>
          <a:r>
            <a:rPr lang="ru-RU" sz="1600" b="1" kern="1200" dirty="0">
              <a:latin typeface="Times New Roman" panose="02020603050405020304" pitchFamily="18" charset="0"/>
              <a:cs typeface="Times New Roman" panose="02020603050405020304" pitchFamily="18" charset="0"/>
            </a:rPr>
            <a:t> </a:t>
          </a:r>
          <a:r>
            <a:rPr lang="ru-RU" sz="1600" b="1" kern="1200" dirty="0" err="1">
              <a:latin typeface="Times New Roman" panose="02020603050405020304" pitchFamily="18" charset="0"/>
              <a:cs typeface="Times New Roman" panose="02020603050405020304" pitchFamily="18" charset="0"/>
            </a:rPr>
            <a:t>оз</a:t>
          </a:r>
          <a:r>
            <a:rPr lang="ru-RU" sz="1600" b="1" kern="1200" dirty="0">
              <a:latin typeface="Times New Roman" panose="02020603050405020304" pitchFamily="18" charset="0"/>
              <a:cs typeface="Times New Roman" panose="02020603050405020304" pitchFamily="18" charset="0"/>
            </a:rPr>
            <a:t> </a:t>
          </a:r>
          <a:r>
            <a:rPr lang="ru-RU" sz="1600" b="1" kern="1200" dirty="0" err="1">
              <a:latin typeface="Times New Roman" panose="02020603050405020304" pitchFamily="18" charset="0"/>
              <a:cs typeface="Times New Roman" panose="02020603050405020304" pitchFamily="18" charset="0"/>
            </a:rPr>
            <a:t>сонли</a:t>
          </a:r>
          <a:r>
            <a:rPr lang="ru-RU" sz="1600" b="1" kern="1200" dirty="0">
              <a:latin typeface="Times New Roman" panose="02020603050405020304" pitchFamily="18" charset="0"/>
              <a:cs typeface="Times New Roman" panose="02020603050405020304" pitchFamily="18" charset="0"/>
            </a:rPr>
            <a:t> </a:t>
          </a:r>
          <a:r>
            <a:rPr lang="ru-RU" sz="1600" b="1" kern="1200" dirty="0" err="1">
              <a:latin typeface="Times New Roman" panose="02020603050405020304" pitchFamily="18" charset="0"/>
              <a:cs typeface="Times New Roman" panose="02020603050405020304" pitchFamily="18" charset="0"/>
            </a:rPr>
            <a:t>давлатлардан</a:t>
          </a:r>
          <a:r>
            <a:rPr lang="ru-RU" sz="1600" b="1" kern="1200" dirty="0">
              <a:latin typeface="Times New Roman" panose="02020603050405020304" pitchFamily="18" charset="0"/>
              <a:cs typeface="Times New Roman" panose="02020603050405020304" pitchFamily="18" charset="0"/>
            </a:rPr>
            <a:t> </a:t>
          </a:r>
          <a:r>
            <a:rPr lang="ru-RU" sz="1600" b="1" kern="1200" dirty="0" err="1">
              <a:latin typeface="Times New Roman" panose="02020603050405020304" pitchFamily="18" charset="0"/>
              <a:cs typeface="Times New Roman" panose="02020603050405020304" pitchFamily="18" charset="0"/>
            </a:rPr>
            <a:t>бирига</a:t>
          </a:r>
          <a:r>
            <a:rPr lang="ru-RU" sz="1600" b="1" kern="1200" dirty="0">
              <a:latin typeface="Times New Roman" panose="02020603050405020304" pitchFamily="18" charset="0"/>
              <a:cs typeface="Times New Roman" panose="02020603050405020304" pitchFamily="18" charset="0"/>
            </a:rPr>
            <a:t> </a:t>
          </a:r>
          <a:r>
            <a:rPr lang="ru-RU" sz="1600" b="1" kern="1200" dirty="0" err="1">
              <a:latin typeface="Times New Roman" panose="02020603050405020304" pitchFamily="18" charset="0"/>
              <a:cs typeface="Times New Roman" panose="02020603050405020304" pitchFamily="18" charset="0"/>
            </a:rPr>
            <a:t>айланди</a:t>
          </a:r>
          <a:r>
            <a:rPr lang="ru-RU" sz="1000" kern="1200" dirty="0"/>
            <a:t>.</a:t>
          </a:r>
        </a:p>
      </dsp:txBody>
      <dsp:txXfrm>
        <a:off x="765" y="0"/>
        <a:ext cx="3526818" cy="701730"/>
      </dsp:txXfrm>
    </dsp:sp>
    <dsp:sp modelId="{4B3CE7F2-D233-4FB2-BB94-1C6CB701E1C1}">
      <dsp:nvSpPr>
        <dsp:cNvPr id="0" name=""/>
        <dsp:cNvSpPr/>
      </dsp:nvSpPr>
      <dsp:spPr>
        <a:xfrm>
          <a:off x="1676458" y="789446"/>
          <a:ext cx="175432" cy="175432"/>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744F87-687B-498F-ADFB-6E695BCCE04B}">
      <dsp:nvSpPr>
        <dsp:cNvPr id="0" name=""/>
        <dsp:cNvSpPr/>
      </dsp:nvSpPr>
      <dsp:spPr>
        <a:xfrm>
          <a:off x="3725128" y="784717"/>
          <a:ext cx="3526818" cy="701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uz-Cyrl-UZ" sz="1600" b="1" kern="1200" dirty="0" smtClean="0">
              <a:latin typeface="Times New Roman" panose="02020603050405020304" pitchFamily="18" charset="0"/>
              <a:cs typeface="Times New Roman" panose="02020603050405020304" pitchFamily="18" charset="0"/>
            </a:rPr>
            <a:t>Гуржистоннинг коррупция</a:t>
          </a:r>
          <a:r>
            <a:rPr lang="ru-RU" sz="1600" b="1" kern="1200" dirty="0" smtClean="0">
              <a:latin typeface="Times New Roman" panose="02020603050405020304" pitchFamily="18" charset="0"/>
              <a:cs typeface="Times New Roman" panose="02020603050405020304" pitchFamily="18" charset="0"/>
            </a:rPr>
            <a:t>га </a:t>
          </a:r>
          <a:r>
            <a:rPr lang="ru-RU" sz="1600" b="1" kern="1200" dirty="0" err="1">
              <a:latin typeface="Times New Roman" panose="02020603050405020304" pitchFamily="18" charset="0"/>
              <a:cs typeface="Times New Roman" panose="02020603050405020304" pitchFamily="18" charset="0"/>
            </a:rPr>
            <a:t>қар</a:t>
          </a:r>
          <a:r>
            <a:rPr lang="uz-Cyrl-UZ" sz="1600" b="1" kern="1200" dirty="0">
              <a:latin typeface="Times New Roman" panose="02020603050405020304" pitchFamily="18" charset="0"/>
              <a:cs typeface="Times New Roman" panose="02020603050405020304" pitchFamily="18" charset="0"/>
            </a:rPr>
            <a:t>ш</a:t>
          </a:r>
          <a:r>
            <a:rPr lang="ru-RU" sz="1600" b="1" kern="1200" dirty="0">
              <a:latin typeface="Times New Roman" panose="02020603050405020304" pitchFamily="18" charset="0"/>
              <a:cs typeface="Times New Roman" panose="02020603050405020304" pitchFamily="18" charset="0"/>
            </a:rPr>
            <a:t>и кура</a:t>
          </a:r>
          <a:r>
            <a:rPr lang="uz-Cyrl-UZ" sz="1600" b="1" kern="1200" dirty="0">
              <a:latin typeface="Times New Roman" panose="02020603050405020304" pitchFamily="18" charset="0"/>
              <a:cs typeface="Times New Roman" panose="02020603050405020304" pitchFamily="18" charset="0"/>
            </a:rPr>
            <a:t>ш</a:t>
          </a:r>
          <a:r>
            <a:rPr lang="ru-RU" sz="1600" b="1" kern="1200" dirty="0">
              <a:latin typeface="Times New Roman" panose="02020603050405020304" pitchFamily="18" charset="0"/>
              <a:cs typeface="Times New Roman" panose="02020603050405020304" pitchFamily="18" charset="0"/>
            </a:rPr>
            <a:t>и</a:t>
          </a:r>
          <a:r>
            <a:rPr lang="uz-Cyrl-UZ" sz="1600" b="1" kern="1200" dirty="0">
              <a:latin typeface="Times New Roman" panose="02020603050405020304" pitchFamily="18" charset="0"/>
              <a:cs typeface="Times New Roman" panose="02020603050405020304" pitchFamily="18" charset="0"/>
            </a:rPr>
            <a:t>ш</a:t>
          </a:r>
          <a:r>
            <a:rPr lang="ru-RU" sz="1600" b="1" kern="1200" dirty="0">
              <a:latin typeface="Times New Roman" panose="02020603050405020304" pitchFamily="18" charset="0"/>
              <a:cs typeface="Times New Roman" panose="02020603050405020304" pitchFamily="18" charset="0"/>
            </a:rPr>
            <a:t> и</a:t>
          </a:r>
          <a:r>
            <a:rPr lang="uz-Cyrl-UZ" sz="1600" b="1" kern="1200" dirty="0">
              <a:latin typeface="Times New Roman" panose="02020603050405020304" pitchFamily="18" charset="0"/>
              <a:cs typeface="Times New Roman" panose="02020603050405020304" pitchFamily="18" charset="0"/>
            </a:rPr>
            <a:t>ш</a:t>
          </a:r>
          <a:r>
            <a:rPr lang="ru-RU" sz="1600" b="1" kern="1200" dirty="0">
              <a:latin typeface="Times New Roman" panose="02020603050405020304" pitchFamily="18" charset="0"/>
              <a:cs typeface="Times New Roman" panose="02020603050405020304" pitchFamily="18" charset="0"/>
            </a:rPr>
            <a:t>лари </a:t>
          </a:r>
          <a:r>
            <a:rPr lang="ru-RU" sz="1600" b="1" kern="1200" dirty="0" err="1">
              <a:latin typeface="Times New Roman" panose="02020603050405020304" pitchFamily="18" charset="0"/>
              <a:cs typeface="Times New Roman" panose="02020603050405020304" pitchFamily="18" charset="0"/>
            </a:rPr>
            <a:t>икки</a:t>
          </a:r>
          <a:r>
            <a:rPr lang="ru-RU" sz="1600" b="1" kern="1200" dirty="0">
              <a:latin typeface="Times New Roman" panose="02020603050405020304" pitchFamily="18" charset="0"/>
              <a:cs typeface="Times New Roman" panose="02020603050405020304" pitchFamily="18" charset="0"/>
            </a:rPr>
            <a:t> асосий й</a:t>
          </a:r>
          <a:r>
            <a:rPr lang="uz-Cyrl-UZ" sz="1600" b="1" kern="1200" dirty="0">
              <a:latin typeface="Times New Roman" panose="02020603050405020304" pitchFamily="18" charset="0"/>
              <a:cs typeface="Times New Roman" panose="02020603050405020304" pitchFamily="18" charset="0"/>
            </a:rPr>
            <a:t>ў</a:t>
          </a:r>
          <a:r>
            <a:rPr lang="ru-RU" sz="1600" b="1" kern="1200" dirty="0" err="1">
              <a:latin typeface="Times New Roman" panose="02020603050405020304" pitchFamily="18" charset="0"/>
              <a:cs typeface="Times New Roman" panose="02020603050405020304" pitchFamily="18" charset="0"/>
            </a:rPr>
            <a:t>нали</a:t>
          </a:r>
          <a:r>
            <a:rPr lang="uz-Cyrl-UZ" sz="1600" b="1" kern="1200" dirty="0">
              <a:latin typeface="Times New Roman" panose="02020603050405020304" pitchFamily="18" charset="0"/>
              <a:cs typeface="Times New Roman" panose="02020603050405020304" pitchFamily="18" charset="0"/>
            </a:rPr>
            <a:t>ш</a:t>
          </a:r>
          <a:r>
            <a:rPr lang="ru-RU" sz="1600" b="1" kern="1200" dirty="0">
              <a:latin typeface="Times New Roman" panose="02020603050405020304" pitchFamily="18" charset="0"/>
              <a:cs typeface="Times New Roman" panose="02020603050405020304" pitchFamily="18" charset="0"/>
            </a:rPr>
            <a:t>да - </a:t>
          </a:r>
          <a:r>
            <a:rPr lang="ru-RU" sz="1600" b="1" kern="1200" dirty="0" err="1" smtClean="0">
              <a:latin typeface="Times New Roman" panose="02020603050405020304" pitchFamily="18" charset="0"/>
              <a:cs typeface="Times New Roman" panose="02020603050405020304" pitchFamily="18" charset="0"/>
            </a:rPr>
            <a:t>иқтисодий</a:t>
          </a:r>
          <a:r>
            <a:rPr lang="ru-RU" sz="1600" b="1" kern="1200" dirty="0" smtClean="0">
              <a:latin typeface="Times New Roman" panose="02020603050405020304" pitchFamily="18" charset="0"/>
              <a:cs typeface="Times New Roman" panose="02020603050405020304" pitchFamily="18" charset="0"/>
            </a:rPr>
            <a:t> </a:t>
          </a:r>
          <a:r>
            <a:rPr lang="ru-RU" sz="1600" b="1" kern="1200" dirty="0" err="1" smtClean="0">
              <a:latin typeface="Times New Roman" panose="02020603050405020304" pitchFamily="18" charset="0"/>
              <a:cs typeface="Times New Roman" panose="02020603050405020304" pitchFamily="18" charset="0"/>
            </a:rPr>
            <a:t>соҳада</a:t>
          </a:r>
          <a:r>
            <a:rPr lang="ru-RU" sz="1600" b="1" kern="1200" dirty="0" smtClean="0">
              <a:latin typeface="Times New Roman" panose="02020603050405020304" pitchFamily="18" charset="0"/>
              <a:cs typeface="Times New Roman" panose="02020603050405020304" pitchFamily="18" charset="0"/>
            </a:rPr>
            <a:t> </a:t>
          </a:r>
          <a:r>
            <a:rPr lang="ru-RU" sz="1600" b="1" kern="1200" dirty="0" err="1" smtClean="0">
              <a:latin typeface="Times New Roman" panose="02020603050405020304" pitchFamily="18" charset="0"/>
              <a:cs typeface="Times New Roman" panose="02020603050405020304" pitchFamily="18" charset="0"/>
            </a:rPr>
            <a:t>ҳукуматнинг</a:t>
          </a:r>
          <a:r>
            <a:rPr lang="ru-RU" sz="1600" b="1" kern="1200" dirty="0" smtClean="0">
              <a:latin typeface="Times New Roman" panose="02020603050405020304" pitchFamily="18" charset="0"/>
              <a:cs typeface="Times New Roman" panose="02020603050405020304" pitchFamily="18" charset="0"/>
            </a:rPr>
            <a:t> </a:t>
          </a:r>
          <a:r>
            <a:rPr lang="ru-RU" sz="1600" b="1" kern="1200" dirty="0" err="1">
              <a:latin typeface="Times New Roman" panose="02020603050405020304" pitchFamily="18" charset="0"/>
              <a:cs typeface="Times New Roman" panose="02020603050405020304" pitchFamily="18" charset="0"/>
            </a:rPr>
            <a:t>бо</a:t>
          </a:r>
          <a:r>
            <a:rPr lang="uz-Cyrl-UZ" sz="1600" b="1" kern="1200" dirty="0">
              <a:latin typeface="Times New Roman" panose="02020603050405020304" pitchFamily="18" charset="0"/>
              <a:cs typeface="Times New Roman" panose="02020603050405020304" pitchFamily="18" charset="0"/>
            </a:rPr>
            <a:t>ш</a:t>
          </a:r>
          <a:r>
            <a:rPr lang="ru-RU" sz="1600" b="1" kern="1200" dirty="0" err="1" smtClean="0">
              <a:latin typeface="Times New Roman" panose="02020603050405020304" pitchFamily="18" charset="0"/>
              <a:cs typeface="Times New Roman" panose="02020603050405020304" pitchFamily="18" charset="0"/>
            </a:rPr>
            <a:t>қарув</a:t>
          </a:r>
          <a:r>
            <a:rPr lang="ru-RU" sz="1600" b="1" kern="1200" dirty="0" smtClean="0">
              <a:latin typeface="Times New Roman" panose="02020603050405020304" pitchFamily="18" charset="0"/>
              <a:cs typeface="Times New Roman" panose="02020603050405020304" pitchFamily="18" charset="0"/>
            </a:rPr>
            <a:t> </a:t>
          </a:r>
          <a:r>
            <a:rPr lang="ru-RU" sz="1600" b="1" kern="1200" dirty="0" err="1" smtClean="0">
              <a:latin typeface="Times New Roman" panose="02020603050405020304" pitchFamily="18" charset="0"/>
              <a:cs typeface="Times New Roman" panose="02020603050405020304" pitchFamily="18" charset="0"/>
            </a:rPr>
            <a:t>ваколатларини</a:t>
          </a:r>
          <a:r>
            <a:rPr lang="ru-RU" sz="1600" b="1" kern="1200" dirty="0" smtClean="0">
              <a:latin typeface="Times New Roman" panose="02020603050405020304" pitchFamily="18" charset="0"/>
              <a:cs typeface="Times New Roman" panose="02020603050405020304" pitchFamily="18" charset="0"/>
            </a:rPr>
            <a:t> </a:t>
          </a:r>
          <a:r>
            <a:rPr lang="ru-RU" sz="1600" b="1" kern="1200" dirty="0" err="1" smtClean="0">
              <a:latin typeface="Times New Roman" panose="02020603050405020304" pitchFamily="18" charset="0"/>
              <a:cs typeface="Times New Roman" panose="02020603050405020304" pitchFamily="18" charset="0"/>
            </a:rPr>
            <a:t>қисқартириш</a:t>
          </a:r>
          <a:r>
            <a:rPr lang="ru-RU" sz="1600" b="1" kern="1200" dirty="0" smtClean="0">
              <a:latin typeface="Times New Roman" panose="02020603050405020304" pitchFamily="18" charset="0"/>
              <a:cs typeface="Times New Roman" panose="02020603050405020304" pitchFamily="18" charset="0"/>
            </a:rPr>
            <a:t> </a:t>
          </a:r>
          <a:r>
            <a:rPr lang="ru-RU" sz="1600" b="1" kern="1200" dirty="0">
              <a:latin typeface="Times New Roman" panose="02020603050405020304" pitchFamily="18" charset="0"/>
              <a:cs typeface="Times New Roman" panose="02020603050405020304" pitchFamily="18" charset="0"/>
            </a:rPr>
            <a:t>ва давлат </a:t>
          </a:r>
          <a:r>
            <a:rPr lang="ru-RU" sz="1600" b="1" kern="1200" dirty="0" err="1">
              <a:latin typeface="Times New Roman" panose="02020603050405020304" pitchFamily="18" charset="0"/>
              <a:cs typeface="Times New Roman" panose="02020603050405020304" pitchFamily="18" charset="0"/>
            </a:rPr>
            <a:t>аппаратининг</a:t>
          </a:r>
          <a:r>
            <a:rPr lang="ru-RU" sz="1600" b="1" kern="1200" dirty="0">
              <a:latin typeface="Times New Roman" panose="02020603050405020304" pitchFamily="18" charset="0"/>
              <a:cs typeface="Times New Roman" panose="02020603050405020304" pitchFamily="18" charset="0"/>
            </a:rPr>
            <a:t> </a:t>
          </a:r>
          <a:r>
            <a:rPr lang="ru-RU" sz="1600" b="1" kern="1200" dirty="0" err="1">
              <a:latin typeface="Times New Roman" panose="02020603050405020304" pitchFamily="18" charset="0"/>
              <a:cs typeface="Times New Roman" panose="02020603050405020304" pitchFamily="18" charset="0"/>
            </a:rPr>
            <a:t>тубдан</a:t>
          </a:r>
          <a:r>
            <a:rPr lang="ru-RU" sz="1600" b="1" kern="1200" dirty="0">
              <a:latin typeface="Times New Roman" panose="02020603050405020304" pitchFamily="18" charset="0"/>
              <a:cs typeface="Times New Roman" panose="02020603050405020304" pitchFamily="18" charset="0"/>
            </a:rPr>
            <a:t> </a:t>
          </a:r>
          <a:r>
            <a:rPr lang="uz-Cyrl-UZ" sz="1600" b="1" kern="1200" dirty="0">
              <a:latin typeface="Times New Roman" panose="02020603050405020304" pitchFamily="18" charset="0"/>
              <a:cs typeface="Times New Roman" panose="02020603050405020304" pitchFamily="18" charset="0"/>
            </a:rPr>
            <a:t>я</a:t>
          </a:r>
          <a:r>
            <a:rPr lang="ru-RU" sz="1600" b="1" kern="1200" dirty="0" err="1">
              <a:latin typeface="Times New Roman" panose="02020603050405020304" pitchFamily="18" charset="0"/>
              <a:cs typeface="Times New Roman" panose="02020603050405020304" pitchFamily="18" charset="0"/>
            </a:rPr>
            <a:t>нгилани</a:t>
          </a:r>
          <a:r>
            <a:rPr lang="uz-Cyrl-UZ" sz="1600" b="1" kern="1200" dirty="0">
              <a:latin typeface="Times New Roman" panose="02020603050405020304" pitchFamily="18" charset="0"/>
              <a:cs typeface="Times New Roman" panose="02020603050405020304" pitchFamily="18" charset="0"/>
            </a:rPr>
            <a:t>ш</a:t>
          </a:r>
          <a:r>
            <a:rPr lang="ru-RU" sz="1600" b="1" kern="1200" dirty="0">
              <a:latin typeface="Times New Roman" panose="02020603050405020304" pitchFamily="18" charset="0"/>
              <a:cs typeface="Times New Roman" panose="02020603050405020304" pitchFamily="18" charset="0"/>
            </a:rPr>
            <a:t>ига </a:t>
          </a:r>
          <a:r>
            <a:rPr lang="ru-RU" sz="1600" b="1" kern="1200" dirty="0" err="1">
              <a:latin typeface="Times New Roman" panose="02020603050405020304" pitchFamily="18" charset="0"/>
              <a:cs typeface="Times New Roman" panose="02020603050405020304" pitchFamily="18" charset="0"/>
            </a:rPr>
            <a:t>қаратилди</a:t>
          </a:r>
          <a:r>
            <a:rPr lang="ru-RU" sz="1600" b="1" kern="1200" dirty="0">
              <a:latin typeface="Times New Roman" panose="02020603050405020304" pitchFamily="18" charset="0"/>
              <a:cs typeface="Times New Roman" panose="02020603050405020304" pitchFamily="18" charset="0"/>
            </a:rPr>
            <a:t>.</a:t>
          </a:r>
        </a:p>
      </dsp:txBody>
      <dsp:txXfrm>
        <a:off x="3725128" y="784717"/>
        <a:ext cx="3526818" cy="701730"/>
      </dsp:txXfrm>
    </dsp:sp>
    <dsp:sp modelId="{0C48627D-E540-4CAA-9459-5216743F8CD6}">
      <dsp:nvSpPr>
        <dsp:cNvPr id="0" name=""/>
        <dsp:cNvSpPr/>
      </dsp:nvSpPr>
      <dsp:spPr>
        <a:xfrm>
          <a:off x="5212093" y="789446"/>
          <a:ext cx="175432" cy="175432"/>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4275402" cy="336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5588628" y="0"/>
            <a:ext cx="4275402" cy="336788"/>
          </a:xfrm>
          <a:prstGeom prst="rect">
            <a:avLst/>
          </a:prstGeom>
        </p:spPr>
        <p:txBody>
          <a:bodyPr vert="horz" lIns="91440" tIns="45720" rIns="91440" bIns="45720" rtlCol="0"/>
          <a:lstStyle>
            <a:lvl1pPr algn="r">
              <a:defRPr sz="1200"/>
            </a:lvl1pPr>
          </a:lstStyle>
          <a:p>
            <a:fld id="{7A282EB8-31F8-4C46-9BBF-A127750F3F6B}" type="datetimeFigureOut">
              <a:rPr lang="ru-RU" smtClean="0"/>
              <a:t>13.06.2022</a:t>
            </a:fld>
            <a:endParaRPr lang="ru-RU"/>
          </a:p>
        </p:txBody>
      </p:sp>
      <p:sp>
        <p:nvSpPr>
          <p:cNvPr id="4" name="Образ слайда 3"/>
          <p:cNvSpPr>
            <a:spLocks noGrp="1" noRot="1" noChangeAspect="1"/>
          </p:cNvSpPr>
          <p:nvPr>
            <p:ph type="sldImg" idx="2"/>
          </p:nvPr>
        </p:nvSpPr>
        <p:spPr>
          <a:xfrm>
            <a:off x="3249613" y="504825"/>
            <a:ext cx="3367087" cy="2525713"/>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986632" y="3199488"/>
            <a:ext cx="7893050" cy="3031093"/>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6397806"/>
            <a:ext cx="4275402" cy="336788"/>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5588628" y="6397806"/>
            <a:ext cx="4275402" cy="336788"/>
          </a:xfrm>
          <a:prstGeom prst="rect">
            <a:avLst/>
          </a:prstGeom>
        </p:spPr>
        <p:txBody>
          <a:bodyPr vert="horz" lIns="91440" tIns="45720" rIns="91440" bIns="45720" rtlCol="0" anchor="b"/>
          <a:lstStyle>
            <a:lvl1pPr algn="r">
              <a:defRPr sz="1200"/>
            </a:lvl1pPr>
          </a:lstStyle>
          <a:p>
            <a:fld id="{0A2D9066-66E6-4C36-A2BF-5ACBEF690A09}" type="slidenum">
              <a:rPr lang="ru-RU" smtClean="0"/>
              <a:t>‹#›</a:t>
            </a:fld>
            <a:endParaRPr lang="ru-RU"/>
          </a:p>
        </p:txBody>
      </p:sp>
    </p:spTree>
    <p:extLst>
      <p:ext uri="{BB962C8B-B14F-4D97-AF65-F5344CB8AC3E}">
        <p14:creationId xmlns:p14="http://schemas.microsoft.com/office/powerpoint/2010/main" val="390401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504825"/>
            <a:ext cx="3367087" cy="2525713"/>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Copyright </a:t>
            </a:r>
            <a:r>
              <a:rPr lang="en-US" b="1" dirty="0"/>
              <a:t>PresentationGo.com</a:t>
            </a:r>
            <a:r>
              <a:rPr lang="en-US" dirty="0"/>
              <a:t> – The free PowerPoint template library</a:t>
            </a:r>
          </a:p>
        </p:txBody>
      </p:sp>
    </p:spTree>
    <p:extLst>
      <p:ext uri="{BB962C8B-B14F-4D97-AF65-F5344CB8AC3E}">
        <p14:creationId xmlns:p14="http://schemas.microsoft.com/office/powerpoint/2010/main" val="78048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17888" y="841375"/>
            <a:ext cx="3030537" cy="22733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Copyright </a:t>
            </a:r>
            <a:r>
              <a:rPr lang="en-US" b="1" dirty="0"/>
              <a:t>PresentationGo.com</a:t>
            </a:r>
            <a:r>
              <a:rPr lang="en-US" dirty="0"/>
              <a:t> – The free PowerPoint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484336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504825"/>
            <a:ext cx="3367087" cy="2525713"/>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Copyright </a:t>
            </a:r>
            <a:r>
              <a:rPr lang="en-US" b="1" dirty="0"/>
              <a:t>PresentationGo.com</a:t>
            </a:r>
            <a:r>
              <a:rPr lang="en-US" dirty="0"/>
              <a:t> – The free PowerPoint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565894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41</a:t>
            </a:fld>
            <a:endParaRPr lang="en-US"/>
          </a:p>
        </p:txBody>
      </p:sp>
    </p:spTree>
    <p:extLst>
      <p:ext uri="{BB962C8B-B14F-4D97-AF65-F5344CB8AC3E}">
        <p14:creationId xmlns:p14="http://schemas.microsoft.com/office/powerpoint/2010/main" val="1847055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504825"/>
            <a:ext cx="3367087" cy="2525713"/>
          </a:xfrm>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727241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504825"/>
            <a:ext cx="3367087" cy="2525713"/>
          </a:xfrm>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4176606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504825"/>
            <a:ext cx="3367087" cy="2525713"/>
          </a:xfrm>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45604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15</a:t>
            </a:fld>
            <a:endParaRPr lang="en-US"/>
          </a:p>
        </p:txBody>
      </p:sp>
    </p:spTree>
    <p:extLst>
      <p:ext uri="{BB962C8B-B14F-4D97-AF65-F5344CB8AC3E}">
        <p14:creationId xmlns:p14="http://schemas.microsoft.com/office/powerpoint/2010/main" val="2835205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504825"/>
            <a:ext cx="3367087" cy="2525713"/>
          </a:xfrm>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927094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504825"/>
            <a:ext cx="3367087" cy="2525713"/>
          </a:xfrm>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937124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504825"/>
            <a:ext cx="3367087" cy="2525713"/>
          </a:xfrm>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590716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504825"/>
            <a:ext cx="3367087" cy="2525713"/>
          </a:xfrm>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135969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C080B99-07D2-4EFE-919F-8D441B19CBAE}"/>
              </a:ext>
            </a:extLst>
          </p:cNvPr>
          <p:cNvSpPr>
            <a:spLocks noGrp="1"/>
          </p:cNvSpPr>
          <p:nvPr>
            <p:ph type="pic" sz="quarter" idx="13"/>
          </p:nvPr>
        </p:nvSpPr>
        <p:spPr>
          <a:xfrm>
            <a:off x="4" y="0"/>
            <a:ext cx="9143996" cy="4159244"/>
          </a:xfrm>
          <a:custGeom>
            <a:avLst/>
            <a:gdLst>
              <a:gd name="connsiteX0" fmla="*/ 3009998 w 12191994"/>
              <a:gd name="connsiteY0" fmla="*/ 4228754 h 4242819"/>
              <a:gd name="connsiteX1" fmla="*/ 2899539 w 12191994"/>
              <a:gd name="connsiteY1" fmla="*/ 4233139 h 4242819"/>
              <a:gd name="connsiteX2" fmla="*/ 2823072 w 12191994"/>
              <a:gd name="connsiteY2" fmla="*/ 4234148 h 4242819"/>
              <a:gd name="connsiteX3" fmla="*/ 3675237 w 12191994"/>
              <a:gd name="connsiteY3" fmla="*/ 4200953 h 4242819"/>
              <a:gd name="connsiteX4" fmla="*/ 3622991 w 12191994"/>
              <a:gd name="connsiteY4" fmla="*/ 4204420 h 4242819"/>
              <a:gd name="connsiteX5" fmla="*/ 3510832 w 12191994"/>
              <a:gd name="connsiteY5" fmla="*/ 4208872 h 4242819"/>
              <a:gd name="connsiteX6" fmla="*/ 0 w 12191994"/>
              <a:gd name="connsiteY6" fmla="*/ 4156678 h 4242819"/>
              <a:gd name="connsiteX7" fmla="*/ 61025 w 12191994"/>
              <a:gd name="connsiteY7" fmla="*/ 4162195 h 4242819"/>
              <a:gd name="connsiteX8" fmla="*/ 2166125 w 12191994"/>
              <a:gd name="connsiteY8" fmla="*/ 4242818 h 4242819"/>
              <a:gd name="connsiteX9" fmla="*/ 2166418 w 12191994"/>
              <a:gd name="connsiteY9" fmla="*/ 4242815 h 4242819"/>
              <a:gd name="connsiteX10" fmla="*/ 2166128 w 12191994"/>
              <a:gd name="connsiteY10" fmla="*/ 4242819 h 4242819"/>
              <a:gd name="connsiteX11" fmla="*/ 61028 w 12191994"/>
              <a:gd name="connsiteY11" fmla="*/ 4162196 h 4242819"/>
              <a:gd name="connsiteX12" fmla="*/ 0 w 12191994"/>
              <a:gd name="connsiteY12" fmla="*/ 4156679 h 4242819"/>
              <a:gd name="connsiteX13" fmla="*/ 0 w 12191994"/>
              <a:gd name="connsiteY13" fmla="*/ 0 h 4242819"/>
              <a:gd name="connsiteX14" fmla="*/ 12191994 w 12191994"/>
              <a:gd name="connsiteY14" fmla="*/ 0 h 4242819"/>
              <a:gd name="connsiteX15" fmla="*/ 12191994 w 12191994"/>
              <a:gd name="connsiteY15" fmla="*/ 2062010 h 4242819"/>
              <a:gd name="connsiteX16" fmla="*/ 12172138 w 12191994"/>
              <a:gd name="connsiteY16" fmla="*/ 2073270 h 4242819"/>
              <a:gd name="connsiteX17" fmla="*/ 4335530 w 12191994"/>
              <a:gd name="connsiteY17" fmla="*/ 4157144 h 4242819"/>
              <a:gd name="connsiteX18" fmla="*/ 4303869 w 12191994"/>
              <a:gd name="connsiteY18" fmla="*/ 4159244 h 4242819"/>
              <a:gd name="connsiteX19" fmla="*/ 4393550 w 12191994"/>
              <a:gd name="connsiteY19" fmla="*/ 4151137 h 4242819"/>
              <a:gd name="connsiteX20" fmla="*/ 4199670 w 12191994"/>
              <a:gd name="connsiteY20" fmla="*/ 4117929 h 4242819"/>
              <a:gd name="connsiteX21" fmla="*/ 500184 w 12191994"/>
              <a:gd name="connsiteY21" fmla="*/ 3043554 h 4242819"/>
              <a:gd name="connsiteX22" fmla="*/ 0 w 12191994"/>
              <a:gd name="connsiteY22" fmla="*/ 2813437 h 4242819"/>
              <a:gd name="connsiteX0" fmla="*/ 3009998 w 12191994"/>
              <a:gd name="connsiteY0" fmla="*/ 4228754 h 4242819"/>
              <a:gd name="connsiteX1" fmla="*/ 2899539 w 12191994"/>
              <a:gd name="connsiteY1" fmla="*/ 4233139 h 4242819"/>
              <a:gd name="connsiteX2" fmla="*/ 2823072 w 12191994"/>
              <a:gd name="connsiteY2" fmla="*/ 4234148 h 4242819"/>
              <a:gd name="connsiteX3" fmla="*/ 3009998 w 12191994"/>
              <a:gd name="connsiteY3" fmla="*/ 4228754 h 4242819"/>
              <a:gd name="connsiteX4" fmla="*/ 3675237 w 12191994"/>
              <a:gd name="connsiteY4" fmla="*/ 4200953 h 4242819"/>
              <a:gd name="connsiteX5" fmla="*/ 3622991 w 12191994"/>
              <a:gd name="connsiteY5" fmla="*/ 4204420 h 4242819"/>
              <a:gd name="connsiteX6" fmla="*/ 3510832 w 12191994"/>
              <a:gd name="connsiteY6" fmla="*/ 4208872 h 4242819"/>
              <a:gd name="connsiteX7" fmla="*/ 3675237 w 12191994"/>
              <a:gd name="connsiteY7" fmla="*/ 4200953 h 4242819"/>
              <a:gd name="connsiteX8" fmla="*/ 0 w 12191994"/>
              <a:gd name="connsiteY8" fmla="*/ 4156679 h 4242819"/>
              <a:gd name="connsiteX9" fmla="*/ 61025 w 12191994"/>
              <a:gd name="connsiteY9" fmla="*/ 4162195 h 4242819"/>
              <a:gd name="connsiteX10" fmla="*/ 2166125 w 12191994"/>
              <a:gd name="connsiteY10" fmla="*/ 4242818 h 4242819"/>
              <a:gd name="connsiteX11" fmla="*/ 2166418 w 12191994"/>
              <a:gd name="connsiteY11" fmla="*/ 4242815 h 4242819"/>
              <a:gd name="connsiteX12" fmla="*/ 2166128 w 12191994"/>
              <a:gd name="connsiteY12" fmla="*/ 4242819 h 4242819"/>
              <a:gd name="connsiteX13" fmla="*/ 61028 w 12191994"/>
              <a:gd name="connsiteY13" fmla="*/ 4162196 h 4242819"/>
              <a:gd name="connsiteX14" fmla="*/ 0 w 12191994"/>
              <a:gd name="connsiteY14" fmla="*/ 4156679 h 4242819"/>
              <a:gd name="connsiteX15" fmla="*/ 0 w 12191994"/>
              <a:gd name="connsiteY15" fmla="*/ 0 h 4242819"/>
              <a:gd name="connsiteX16" fmla="*/ 12191994 w 12191994"/>
              <a:gd name="connsiteY16" fmla="*/ 0 h 4242819"/>
              <a:gd name="connsiteX17" fmla="*/ 12191994 w 12191994"/>
              <a:gd name="connsiteY17" fmla="*/ 2062010 h 4242819"/>
              <a:gd name="connsiteX18" fmla="*/ 12172138 w 12191994"/>
              <a:gd name="connsiteY18" fmla="*/ 2073270 h 4242819"/>
              <a:gd name="connsiteX19" fmla="*/ 4335530 w 12191994"/>
              <a:gd name="connsiteY19" fmla="*/ 4157144 h 4242819"/>
              <a:gd name="connsiteX20" fmla="*/ 4303869 w 12191994"/>
              <a:gd name="connsiteY20" fmla="*/ 4159244 h 4242819"/>
              <a:gd name="connsiteX21" fmla="*/ 4393550 w 12191994"/>
              <a:gd name="connsiteY21" fmla="*/ 4151137 h 4242819"/>
              <a:gd name="connsiteX22" fmla="*/ 4199670 w 12191994"/>
              <a:gd name="connsiteY22" fmla="*/ 4117929 h 4242819"/>
              <a:gd name="connsiteX23" fmla="*/ 500184 w 12191994"/>
              <a:gd name="connsiteY23" fmla="*/ 3043554 h 4242819"/>
              <a:gd name="connsiteX24" fmla="*/ 0 w 12191994"/>
              <a:gd name="connsiteY24" fmla="*/ 2813437 h 4242819"/>
              <a:gd name="connsiteX25" fmla="*/ 0 w 12191994"/>
              <a:gd name="connsiteY25" fmla="*/ 0 h 4242819"/>
              <a:gd name="connsiteX0" fmla="*/ 3009998 w 12191994"/>
              <a:gd name="connsiteY0" fmla="*/ 4228754 h 4242819"/>
              <a:gd name="connsiteX1" fmla="*/ 2899539 w 12191994"/>
              <a:gd name="connsiteY1" fmla="*/ 4233139 h 4242819"/>
              <a:gd name="connsiteX2" fmla="*/ 2823072 w 12191994"/>
              <a:gd name="connsiteY2" fmla="*/ 4234148 h 4242819"/>
              <a:gd name="connsiteX3" fmla="*/ 3009998 w 12191994"/>
              <a:gd name="connsiteY3" fmla="*/ 4228754 h 4242819"/>
              <a:gd name="connsiteX4" fmla="*/ 3675237 w 12191994"/>
              <a:gd name="connsiteY4" fmla="*/ 4200953 h 4242819"/>
              <a:gd name="connsiteX5" fmla="*/ 3622991 w 12191994"/>
              <a:gd name="connsiteY5" fmla="*/ 4204420 h 4242819"/>
              <a:gd name="connsiteX6" fmla="*/ 3510832 w 12191994"/>
              <a:gd name="connsiteY6" fmla="*/ 4208872 h 4242819"/>
              <a:gd name="connsiteX7" fmla="*/ 3675237 w 12191994"/>
              <a:gd name="connsiteY7" fmla="*/ 4200953 h 4242819"/>
              <a:gd name="connsiteX8" fmla="*/ 0 w 12191994"/>
              <a:gd name="connsiteY8" fmla="*/ 4156679 h 4242819"/>
              <a:gd name="connsiteX9" fmla="*/ 61025 w 12191994"/>
              <a:gd name="connsiteY9" fmla="*/ 4162195 h 4242819"/>
              <a:gd name="connsiteX10" fmla="*/ 2166125 w 12191994"/>
              <a:gd name="connsiteY10" fmla="*/ 4242818 h 4242819"/>
              <a:gd name="connsiteX11" fmla="*/ 2166418 w 12191994"/>
              <a:gd name="connsiteY11" fmla="*/ 4242815 h 4242819"/>
              <a:gd name="connsiteX12" fmla="*/ 2166128 w 12191994"/>
              <a:gd name="connsiteY12" fmla="*/ 4242819 h 4242819"/>
              <a:gd name="connsiteX13" fmla="*/ 0 w 12191994"/>
              <a:gd name="connsiteY13" fmla="*/ 4156679 h 4242819"/>
              <a:gd name="connsiteX14" fmla="*/ 0 w 12191994"/>
              <a:gd name="connsiteY14" fmla="*/ 0 h 4242819"/>
              <a:gd name="connsiteX15" fmla="*/ 12191994 w 12191994"/>
              <a:gd name="connsiteY15" fmla="*/ 0 h 4242819"/>
              <a:gd name="connsiteX16" fmla="*/ 12191994 w 12191994"/>
              <a:gd name="connsiteY16" fmla="*/ 2062010 h 4242819"/>
              <a:gd name="connsiteX17" fmla="*/ 12172138 w 12191994"/>
              <a:gd name="connsiteY17" fmla="*/ 2073270 h 4242819"/>
              <a:gd name="connsiteX18" fmla="*/ 4335530 w 12191994"/>
              <a:gd name="connsiteY18" fmla="*/ 4157144 h 4242819"/>
              <a:gd name="connsiteX19" fmla="*/ 4303869 w 12191994"/>
              <a:gd name="connsiteY19" fmla="*/ 4159244 h 4242819"/>
              <a:gd name="connsiteX20" fmla="*/ 4393550 w 12191994"/>
              <a:gd name="connsiteY20" fmla="*/ 4151137 h 4242819"/>
              <a:gd name="connsiteX21" fmla="*/ 4199670 w 12191994"/>
              <a:gd name="connsiteY21" fmla="*/ 4117929 h 4242819"/>
              <a:gd name="connsiteX22" fmla="*/ 500184 w 12191994"/>
              <a:gd name="connsiteY22" fmla="*/ 3043554 h 4242819"/>
              <a:gd name="connsiteX23" fmla="*/ 0 w 12191994"/>
              <a:gd name="connsiteY23" fmla="*/ 2813437 h 4242819"/>
              <a:gd name="connsiteX24" fmla="*/ 0 w 12191994"/>
              <a:gd name="connsiteY24" fmla="*/ 0 h 4242819"/>
              <a:gd name="connsiteX0" fmla="*/ 3009998 w 12191994"/>
              <a:gd name="connsiteY0" fmla="*/ 4228754 h 4242819"/>
              <a:gd name="connsiteX1" fmla="*/ 2899539 w 12191994"/>
              <a:gd name="connsiteY1" fmla="*/ 4233139 h 4242819"/>
              <a:gd name="connsiteX2" fmla="*/ 2823072 w 12191994"/>
              <a:gd name="connsiteY2" fmla="*/ 4234148 h 4242819"/>
              <a:gd name="connsiteX3" fmla="*/ 3009998 w 12191994"/>
              <a:gd name="connsiteY3" fmla="*/ 4228754 h 4242819"/>
              <a:gd name="connsiteX4" fmla="*/ 3675237 w 12191994"/>
              <a:gd name="connsiteY4" fmla="*/ 4200953 h 4242819"/>
              <a:gd name="connsiteX5" fmla="*/ 3622991 w 12191994"/>
              <a:gd name="connsiteY5" fmla="*/ 4204420 h 4242819"/>
              <a:gd name="connsiteX6" fmla="*/ 3510832 w 12191994"/>
              <a:gd name="connsiteY6" fmla="*/ 4208872 h 4242819"/>
              <a:gd name="connsiteX7" fmla="*/ 3675237 w 12191994"/>
              <a:gd name="connsiteY7" fmla="*/ 4200953 h 4242819"/>
              <a:gd name="connsiteX8" fmla="*/ 0 w 12191994"/>
              <a:gd name="connsiteY8" fmla="*/ 4156679 h 4242819"/>
              <a:gd name="connsiteX9" fmla="*/ 2166125 w 12191994"/>
              <a:gd name="connsiteY9" fmla="*/ 4242818 h 4242819"/>
              <a:gd name="connsiteX10" fmla="*/ 2166418 w 12191994"/>
              <a:gd name="connsiteY10" fmla="*/ 4242815 h 4242819"/>
              <a:gd name="connsiteX11" fmla="*/ 2166128 w 12191994"/>
              <a:gd name="connsiteY11" fmla="*/ 4242819 h 4242819"/>
              <a:gd name="connsiteX12" fmla="*/ 0 w 12191994"/>
              <a:gd name="connsiteY12" fmla="*/ 4156679 h 4242819"/>
              <a:gd name="connsiteX13" fmla="*/ 0 w 12191994"/>
              <a:gd name="connsiteY13" fmla="*/ 0 h 4242819"/>
              <a:gd name="connsiteX14" fmla="*/ 12191994 w 12191994"/>
              <a:gd name="connsiteY14" fmla="*/ 0 h 4242819"/>
              <a:gd name="connsiteX15" fmla="*/ 12191994 w 12191994"/>
              <a:gd name="connsiteY15" fmla="*/ 2062010 h 4242819"/>
              <a:gd name="connsiteX16" fmla="*/ 12172138 w 12191994"/>
              <a:gd name="connsiteY16" fmla="*/ 2073270 h 4242819"/>
              <a:gd name="connsiteX17" fmla="*/ 4335530 w 12191994"/>
              <a:gd name="connsiteY17" fmla="*/ 4157144 h 4242819"/>
              <a:gd name="connsiteX18" fmla="*/ 4303869 w 12191994"/>
              <a:gd name="connsiteY18" fmla="*/ 4159244 h 4242819"/>
              <a:gd name="connsiteX19" fmla="*/ 4393550 w 12191994"/>
              <a:gd name="connsiteY19" fmla="*/ 4151137 h 4242819"/>
              <a:gd name="connsiteX20" fmla="*/ 4199670 w 12191994"/>
              <a:gd name="connsiteY20" fmla="*/ 4117929 h 4242819"/>
              <a:gd name="connsiteX21" fmla="*/ 500184 w 12191994"/>
              <a:gd name="connsiteY21" fmla="*/ 3043554 h 4242819"/>
              <a:gd name="connsiteX22" fmla="*/ 0 w 12191994"/>
              <a:gd name="connsiteY22" fmla="*/ 2813437 h 4242819"/>
              <a:gd name="connsiteX23" fmla="*/ 0 w 12191994"/>
              <a:gd name="connsiteY23" fmla="*/ 0 h 4242819"/>
              <a:gd name="connsiteX0" fmla="*/ 3009998 w 12191994"/>
              <a:gd name="connsiteY0" fmla="*/ 4228754 h 4242819"/>
              <a:gd name="connsiteX1" fmla="*/ 2899539 w 12191994"/>
              <a:gd name="connsiteY1" fmla="*/ 4233139 h 4242819"/>
              <a:gd name="connsiteX2" fmla="*/ 2823072 w 12191994"/>
              <a:gd name="connsiteY2" fmla="*/ 4234148 h 4242819"/>
              <a:gd name="connsiteX3" fmla="*/ 3009998 w 12191994"/>
              <a:gd name="connsiteY3" fmla="*/ 4228754 h 4242819"/>
              <a:gd name="connsiteX4" fmla="*/ 3675237 w 12191994"/>
              <a:gd name="connsiteY4" fmla="*/ 4200953 h 4242819"/>
              <a:gd name="connsiteX5" fmla="*/ 3622991 w 12191994"/>
              <a:gd name="connsiteY5" fmla="*/ 4204420 h 4242819"/>
              <a:gd name="connsiteX6" fmla="*/ 3510832 w 12191994"/>
              <a:gd name="connsiteY6" fmla="*/ 4208872 h 4242819"/>
              <a:gd name="connsiteX7" fmla="*/ 3675237 w 12191994"/>
              <a:gd name="connsiteY7" fmla="*/ 4200953 h 4242819"/>
              <a:gd name="connsiteX8" fmla="*/ 2166128 w 12191994"/>
              <a:gd name="connsiteY8" fmla="*/ 4242819 h 4242819"/>
              <a:gd name="connsiteX9" fmla="*/ 2166125 w 12191994"/>
              <a:gd name="connsiteY9" fmla="*/ 4242818 h 4242819"/>
              <a:gd name="connsiteX10" fmla="*/ 2166418 w 12191994"/>
              <a:gd name="connsiteY10" fmla="*/ 4242815 h 4242819"/>
              <a:gd name="connsiteX11" fmla="*/ 2166128 w 12191994"/>
              <a:gd name="connsiteY11" fmla="*/ 4242819 h 4242819"/>
              <a:gd name="connsiteX12" fmla="*/ 0 w 12191994"/>
              <a:gd name="connsiteY12" fmla="*/ 0 h 4242819"/>
              <a:gd name="connsiteX13" fmla="*/ 12191994 w 12191994"/>
              <a:gd name="connsiteY13" fmla="*/ 0 h 4242819"/>
              <a:gd name="connsiteX14" fmla="*/ 12191994 w 12191994"/>
              <a:gd name="connsiteY14" fmla="*/ 2062010 h 4242819"/>
              <a:gd name="connsiteX15" fmla="*/ 12172138 w 12191994"/>
              <a:gd name="connsiteY15" fmla="*/ 2073270 h 4242819"/>
              <a:gd name="connsiteX16" fmla="*/ 4335530 w 12191994"/>
              <a:gd name="connsiteY16" fmla="*/ 4157144 h 4242819"/>
              <a:gd name="connsiteX17" fmla="*/ 4303869 w 12191994"/>
              <a:gd name="connsiteY17" fmla="*/ 4159244 h 4242819"/>
              <a:gd name="connsiteX18" fmla="*/ 4393550 w 12191994"/>
              <a:gd name="connsiteY18" fmla="*/ 4151137 h 4242819"/>
              <a:gd name="connsiteX19" fmla="*/ 4199670 w 12191994"/>
              <a:gd name="connsiteY19" fmla="*/ 4117929 h 4242819"/>
              <a:gd name="connsiteX20" fmla="*/ 500184 w 12191994"/>
              <a:gd name="connsiteY20" fmla="*/ 3043554 h 4242819"/>
              <a:gd name="connsiteX21" fmla="*/ 0 w 12191994"/>
              <a:gd name="connsiteY21" fmla="*/ 2813437 h 4242819"/>
              <a:gd name="connsiteX22" fmla="*/ 0 w 12191994"/>
              <a:gd name="connsiteY22" fmla="*/ 0 h 4242819"/>
              <a:gd name="connsiteX0" fmla="*/ 3009998 w 12191994"/>
              <a:gd name="connsiteY0" fmla="*/ 4228754 h 4242818"/>
              <a:gd name="connsiteX1" fmla="*/ 2899539 w 12191994"/>
              <a:gd name="connsiteY1" fmla="*/ 4233139 h 4242818"/>
              <a:gd name="connsiteX2" fmla="*/ 2823072 w 12191994"/>
              <a:gd name="connsiteY2" fmla="*/ 4234148 h 4242818"/>
              <a:gd name="connsiteX3" fmla="*/ 3009998 w 12191994"/>
              <a:gd name="connsiteY3" fmla="*/ 4228754 h 4242818"/>
              <a:gd name="connsiteX4" fmla="*/ 3675237 w 12191994"/>
              <a:gd name="connsiteY4" fmla="*/ 4200953 h 4242818"/>
              <a:gd name="connsiteX5" fmla="*/ 3622991 w 12191994"/>
              <a:gd name="connsiteY5" fmla="*/ 4204420 h 4242818"/>
              <a:gd name="connsiteX6" fmla="*/ 3510832 w 12191994"/>
              <a:gd name="connsiteY6" fmla="*/ 4208872 h 4242818"/>
              <a:gd name="connsiteX7" fmla="*/ 3675237 w 12191994"/>
              <a:gd name="connsiteY7" fmla="*/ 4200953 h 4242818"/>
              <a:gd name="connsiteX8" fmla="*/ 2166418 w 12191994"/>
              <a:gd name="connsiteY8" fmla="*/ 4242815 h 4242818"/>
              <a:gd name="connsiteX9" fmla="*/ 2166125 w 12191994"/>
              <a:gd name="connsiteY9" fmla="*/ 4242818 h 4242818"/>
              <a:gd name="connsiteX10" fmla="*/ 2166418 w 12191994"/>
              <a:gd name="connsiteY10" fmla="*/ 4242815 h 4242818"/>
              <a:gd name="connsiteX11" fmla="*/ 0 w 12191994"/>
              <a:gd name="connsiteY11" fmla="*/ 0 h 4242818"/>
              <a:gd name="connsiteX12" fmla="*/ 12191994 w 12191994"/>
              <a:gd name="connsiteY12" fmla="*/ 0 h 4242818"/>
              <a:gd name="connsiteX13" fmla="*/ 12191994 w 12191994"/>
              <a:gd name="connsiteY13" fmla="*/ 2062010 h 4242818"/>
              <a:gd name="connsiteX14" fmla="*/ 12172138 w 12191994"/>
              <a:gd name="connsiteY14" fmla="*/ 2073270 h 4242818"/>
              <a:gd name="connsiteX15" fmla="*/ 4335530 w 12191994"/>
              <a:gd name="connsiteY15" fmla="*/ 4157144 h 4242818"/>
              <a:gd name="connsiteX16" fmla="*/ 4303869 w 12191994"/>
              <a:gd name="connsiteY16" fmla="*/ 4159244 h 4242818"/>
              <a:gd name="connsiteX17" fmla="*/ 4393550 w 12191994"/>
              <a:gd name="connsiteY17" fmla="*/ 4151137 h 4242818"/>
              <a:gd name="connsiteX18" fmla="*/ 4199670 w 12191994"/>
              <a:gd name="connsiteY18" fmla="*/ 4117929 h 4242818"/>
              <a:gd name="connsiteX19" fmla="*/ 500184 w 12191994"/>
              <a:gd name="connsiteY19" fmla="*/ 3043554 h 4242818"/>
              <a:gd name="connsiteX20" fmla="*/ 0 w 12191994"/>
              <a:gd name="connsiteY20" fmla="*/ 2813437 h 4242818"/>
              <a:gd name="connsiteX21" fmla="*/ 0 w 12191994"/>
              <a:gd name="connsiteY21" fmla="*/ 0 h 4242818"/>
              <a:gd name="connsiteX0" fmla="*/ 3009998 w 12191994"/>
              <a:gd name="connsiteY0" fmla="*/ 4228754 h 4234148"/>
              <a:gd name="connsiteX1" fmla="*/ 2899539 w 12191994"/>
              <a:gd name="connsiteY1" fmla="*/ 4233139 h 4234148"/>
              <a:gd name="connsiteX2" fmla="*/ 2823072 w 12191994"/>
              <a:gd name="connsiteY2" fmla="*/ 4234148 h 4234148"/>
              <a:gd name="connsiteX3" fmla="*/ 3009998 w 12191994"/>
              <a:gd name="connsiteY3" fmla="*/ 4228754 h 4234148"/>
              <a:gd name="connsiteX4" fmla="*/ 3675237 w 12191994"/>
              <a:gd name="connsiteY4" fmla="*/ 4200953 h 4234148"/>
              <a:gd name="connsiteX5" fmla="*/ 3622991 w 12191994"/>
              <a:gd name="connsiteY5" fmla="*/ 4204420 h 4234148"/>
              <a:gd name="connsiteX6" fmla="*/ 3510832 w 12191994"/>
              <a:gd name="connsiteY6" fmla="*/ 4208872 h 4234148"/>
              <a:gd name="connsiteX7" fmla="*/ 3675237 w 12191994"/>
              <a:gd name="connsiteY7" fmla="*/ 4200953 h 4234148"/>
              <a:gd name="connsiteX8" fmla="*/ 0 w 12191994"/>
              <a:gd name="connsiteY8" fmla="*/ 0 h 4234148"/>
              <a:gd name="connsiteX9" fmla="*/ 12191994 w 12191994"/>
              <a:gd name="connsiteY9" fmla="*/ 0 h 4234148"/>
              <a:gd name="connsiteX10" fmla="*/ 12191994 w 12191994"/>
              <a:gd name="connsiteY10" fmla="*/ 2062010 h 4234148"/>
              <a:gd name="connsiteX11" fmla="*/ 12172138 w 12191994"/>
              <a:gd name="connsiteY11" fmla="*/ 2073270 h 4234148"/>
              <a:gd name="connsiteX12" fmla="*/ 4335530 w 12191994"/>
              <a:gd name="connsiteY12" fmla="*/ 4157144 h 4234148"/>
              <a:gd name="connsiteX13" fmla="*/ 4303869 w 12191994"/>
              <a:gd name="connsiteY13" fmla="*/ 4159244 h 4234148"/>
              <a:gd name="connsiteX14" fmla="*/ 4393550 w 12191994"/>
              <a:gd name="connsiteY14" fmla="*/ 4151137 h 4234148"/>
              <a:gd name="connsiteX15" fmla="*/ 4199670 w 12191994"/>
              <a:gd name="connsiteY15" fmla="*/ 4117929 h 4234148"/>
              <a:gd name="connsiteX16" fmla="*/ 500184 w 12191994"/>
              <a:gd name="connsiteY16" fmla="*/ 3043554 h 4234148"/>
              <a:gd name="connsiteX17" fmla="*/ 0 w 12191994"/>
              <a:gd name="connsiteY17" fmla="*/ 2813437 h 4234148"/>
              <a:gd name="connsiteX18" fmla="*/ 0 w 12191994"/>
              <a:gd name="connsiteY18" fmla="*/ 0 h 4234148"/>
              <a:gd name="connsiteX0" fmla="*/ 3009998 w 12191994"/>
              <a:gd name="connsiteY0" fmla="*/ 4228754 h 4233139"/>
              <a:gd name="connsiteX1" fmla="*/ 2899539 w 12191994"/>
              <a:gd name="connsiteY1" fmla="*/ 4233139 h 4233139"/>
              <a:gd name="connsiteX2" fmla="*/ 3009998 w 12191994"/>
              <a:gd name="connsiteY2" fmla="*/ 4228754 h 4233139"/>
              <a:gd name="connsiteX3" fmla="*/ 3675237 w 12191994"/>
              <a:gd name="connsiteY3" fmla="*/ 4200953 h 4233139"/>
              <a:gd name="connsiteX4" fmla="*/ 3622991 w 12191994"/>
              <a:gd name="connsiteY4" fmla="*/ 4204420 h 4233139"/>
              <a:gd name="connsiteX5" fmla="*/ 3510832 w 12191994"/>
              <a:gd name="connsiteY5" fmla="*/ 4208872 h 4233139"/>
              <a:gd name="connsiteX6" fmla="*/ 3675237 w 12191994"/>
              <a:gd name="connsiteY6" fmla="*/ 4200953 h 4233139"/>
              <a:gd name="connsiteX7" fmla="*/ 0 w 12191994"/>
              <a:gd name="connsiteY7" fmla="*/ 0 h 4233139"/>
              <a:gd name="connsiteX8" fmla="*/ 12191994 w 12191994"/>
              <a:gd name="connsiteY8" fmla="*/ 0 h 4233139"/>
              <a:gd name="connsiteX9" fmla="*/ 12191994 w 12191994"/>
              <a:gd name="connsiteY9" fmla="*/ 2062010 h 4233139"/>
              <a:gd name="connsiteX10" fmla="*/ 12172138 w 12191994"/>
              <a:gd name="connsiteY10" fmla="*/ 2073270 h 4233139"/>
              <a:gd name="connsiteX11" fmla="*/ 4335530 w 12191994"/>
              <a:gd name="connsiteY11" fmla="*/ 4157144 h 4233139"/>
              <a:gd name="connsiteX12" fmla="*/ 4303869 w 12191994"/>
              <a:gd name="connsiteY12" fmla="*/ 4159244 h 4233139"/>
              <a:gd name="connsiteX13" fmla="*/ 4393550 w 12191994"/>
              <a:gd name="connsiteY13" fmla="*/ 4151137 h 4233139"/>
              <a:gd name="connsiteX14" fmla="*/ 4199670 w 12191994"/>
              <a:gd name="connsiteY14" fmla="*/ 4117929 h 4233139"/>
              <a:gd name="connsiteX15" fmla="*/ 500184 w 12191994"/>
              <a:gd name="connsiteY15" fmla="*/ 3043554 h 4233139"/>
              <a:gd name="connsiteX16" fmla="*/ 0 w 12191994"/>
              <a:gd name="connsiteY16" fmla="*/ 2813437 h 4233139"/>
              <a:gd name="connsiteX17" fmla="*/ 0 w 12191994"/>
              <a:gd name="connsiteY17" fmla="*/ 0 h 4233139"/>
              <a:gd name="connsiteX0" fmla="*/ 3675237 w 12191994"/>
              <a:gd name="connsiteY0" fmla="*/ 4200953 h 4208872"/>
              <a:gd name="connsiteX1" fmla="*/ 3622991 w 12191994"/>
              <a:gd name="connsiteY1" fmla="*/ 4204420 h 4208872"/>
              <a:gd name="connsiteX2" fmla="*/ 3510832 w 12191994"/>
              <a:gd name="connsiteY2" fmla="*/ 4208872 h 4208872"/>
              <a:gd name="connsiteX3" fmla="*/ 3675237 w 12191994"/>
              <a:gd name="connsiteY3" fmla="*/ 4200953 h 4208872"/>
              <a:gd name="connsiteX4" fmla="*/ 0 w 12191994"/>
              <a:gd name="connsiteY4" fmla="*/ 0 h 4208872"/>
              <a:gd name="connsiteX5" fmla="*/ 12191994 w 12191994"/>
              <a:gd name="connsiteY5" fmla="*/ 0 h 4208872"/>
              <a:gd name="connsiteX6" fmla="*/ 12191994 w 12191994"/>
              <a:gd name="connsiteY6" fmla="*/ 2062010 h 4208872"/>
              <a:gd name="connsiteX7" fmla="*/ 12172138 w 12191994"/>
              <a:gd name="connsiteY7" fmla="*/ 2073270 h 4208872"/>
              <a:gd name="connsiteX8" fmla="*/ 4335530 w 12191994"/>
              <a:gd name="connsiteY8" fmla="*/ 4157144 h 4208872"/>
              <a:gd name="connsiteX9" fmla="*/ 4303869 w 12191994"/>
              <a:gd name="connsiteY9" fmla="*/ 4159244 h 4208872"/>
              <a:gd name="connsiteX10" fmla="*/ 4393550 w 12191994"/>
              <a:gd name="connsiteY10" fmla="*/ 4151137 h 4208872"/>
              <a:gd name="connsiteX11" fmla="*/ 4199670 w 12191994"/>
              <a:gd name="connsiteY11" fmla="*/ 4117929 h 4208872"/>
              <a:gd name="connsiteX12" fmla="*/ 500184 w 12191994"/>
              <a:gd name="connsiteY12" fmla="*/ 3043554 h 4208872"/>
              <a:gd name="connsiteX13" fmla="*/ 0 w 12191994"/>
              <a:gd name="connsiteY13" fmla="*/ 2813437 h 4208872"/>
              <a:gd name="connsiteX14" fmla="*/ 0 w 12191994"/>
              <a:gd name="connsiteY14" fmla="*/ 0 h 4208872"/>
              <a:gd name="connsiteX0" fmla="*/ 3675237 w 12191994"/>
              <a:gd name="connsiteY0" fmla="*/ 4200953 h 4204420"/>
              <a:gd name="connsiteX1" fmla="*/ 3622991 w 12191994"/>
              <a:gd name="connsiteY1" fmla="*/ 4204420 h 4204420"/>
              <a:gd name="connsiteX2" fmla="*/ 3675237 w 12191994"/>
              <a:gd name="connsiteY2" fmla="*/ 4200953 h 4204420"/>
              <a:gd name="connsiteX3" fmla="*/ 0 w 12191994"/>
              <a:gd name="connsiteY3" fmla="*/ 0 h 4204420"/>
              <a:gd name="connsiteX4" fmla="*/ 12191994 w 12191994"/>
              <a:gd name="connsiteY4" fmla="*/ 0 h 4204420"/>
              <a:gd name="connsiteX5" fmla="*/ 12191994 w 12191994"/>
              <a:gd name="connsiteY5" fmla="*/ 2062010 h 4204420"/>
              <a:gd name="connsiteX6" fmla="*/ 12172138 w 12191994"/>
              <a:gd name="connsiteY6" fmla="*/ 2073270 h 4204420"/>
              <a:gd name="connsiteX7" fmla="*/ 4335530 w 12191994"/>
              <a:gd name="connsiteY7" fmla="*/ 4157144 h 4204420"/>
              <a:gd name="connsiteX8" fmla="*/ 4303869 w 12191994"/>
              <a:gd name="connsiteY8" fmla="*/ 4159244 h 4204420"/>
              <a:gd name="connsiteX9" fmla="*/ 4393550 w 12191994"/>
              <a:gd name="connsiteY9" fmla="*/ 4151137 h 4204420"/>
              <a:gd name="connsiteX10" fmla="*/ 4199670 w 12191994"/>
              <a:gd name="connsiteY10" fmla="*/ 4117929 h 4204420"/>
              <a:gd name="connsiteX11" fmla="*/ 500184 w 12191994"/>
              <a:gd name="connsiteY11" fmla="*/ 3043554 h 4204420"/>
              <a:gd name="connsiteX12" fmla="*/ 0 w 12191994"/>
              <a:gd name="connsiteY12" fmla="*/ 2813437 h 4204420"/>
              <a:gd name="connsiteX13" fmla="*/ 0 w 12191994"/>
              <a:gd name="connsiteY13" fmla="*/ 0 h 4204420"/>
              <a:gd name="connsiteX0" fmla="*/ 0 w 12191994"/>
              <a:gd name="connsiteY0" fmla="*/ 0 h 4159244"/>
              <a:gd name="connsiteX1" fmla="*/ 12191994 w 12191994"/>
              <a:gd name="connsiteY1" fmla="*/ 0 h 4159244"/>
              <a:gd name="connsiteX2" fmla="*/ 12191994 w 12191994"/>
              <a:gd name="connsiteY2" fmla="*/ 2062010 h 4159244"/>
              <a:gd name="connsiteX3" fmla="*/ 12172138 w 12191994"/>
              <a:gd name="connsiteY3" fmla="*/ 2073270 h 4159244"/>
              <a:gd name="connsiteX4" fmla="*/ 4335530 w 12191994"/>
              <a:gd name="connsiteY4" fmla="*/ 4157144 h 4159244"/>
              <a:gd name="connsiteX5" fmla="*/ 4303869 w 12191994"/>
              <a:gd name="connsiteY5" fmla="*/ 4159244 h 4159244"/>
              <a:gd name="connsiteX6" fmla="*/ 4393550 w 12191994"/>
              <a:gd name="connsiteY6" fmla="*/ 4151137 h 4159244"/>
              <a:gd name="connsiteX7" fmla="*/ 4199670 w 12191994"/>
              <a:gd name="connsiteY7" fmla="*/ 4117929 h 4159244"/>
              <a:gd name="connsiteX8" fmla="*/ 500184 w 12191994"/>
              <a:gd name="connsiteY8" fmla="*/ 3043554 h 4159244"/>
              <a:gd name="connsiteX9" fmla="*/ 0 w 12191994"/>
              <a:gd name="connsiteY9" fmla="*/ 2813437 h 4159244"/>
              <a:gd name="connsiteX10" fmla="*/ 0 w 12191994"/>
              <a:gd name="connsiteY10" fmla="*/ 0 h 41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4" h="4159244">
                <a:moveTo>
                  <a:pt x="0" y="0"/>
                </a:moveTo>
                <a:lnTo>
                  <a:pt x="12191994" y="0"/>
                </a:lnTo>
                <a:lnTo>
                  <a:pt x="12191994" y="2062010"/>
                </a:lnTo>
                <a:lnTo>
                  <a:pt x="12172138" y="2073270"/>
                </a:lnTo>
                <a:cubicBezTo>
                  <a:pt x="10126645" y="3159296"/>
                  <a:pt x="7398182" y="3912771"/>
                  <a:pt x="4335530" y="4157144"/>
                </a:cubicBezTo>
                <a:lnTo>
                  <a:pt x="4303869" y="4159244"/>
                </a:lnTo>
                <a:lnTo>
                  <a:pt x="4393550" y="4151137"/>
                </a:lnTo>
                <a:lnTo>
                  <a:pt x="4199670" y="4117929"/>
                </a:lnTo>
                <a:cubicBezTo>
                  <a:pt x="2842546" y="3866392"/>
                  <a:pt x="1594227" y="3500596"/>
                  <a:pt x="500184" y="3043554"/>
                </a:cubicBezTo>
                <a:lnTo>
                  <a:pt x="0" y="2813437"/>
                </a:lnTo>
                <a:lnTo>
                  <a:pt x="0" y="0"/>
                </a:lnTo>
                <a:close/>
              </a:path>
            </a:pathLst>
          </a:custGeom>
        </p:spPr>
        <p:txBody>
          <a:bodyPr wrap="square">
            <a:noAutofit/>
          </a:bodyPr>
          <a:lstStyle/>
          <a:p>
            <a:r>
              <a:rPr lang="ru-RU"/>
              <a:t>Вставка рисунка</a:t>
            </a:r>
            <a:endParaRPr lang="en-US"/>
          </a:p>
        </p:txBody>
      </p:sp>
      <p:sp>
        <p:nvSpPr>
          <p:cNvPr id="9" name="Freeform: Shape 8">
            <a:extLst>
              <a:ext uri="{FF2B5EF4-FFF2-40B4-BE49-F238E27FC236}">
                <a16:creationId xmlns:a16="http://schemas.microsoft.com/office/drawing/2014/main" id="{95A8ECF8-9EC0-4371-9073-B718C78D330B}"/>
              </a:ext>
            </a:extLst>
          </p:cNvPr>
          <p:cNvSpPr/>
          <p:nvPr userDrawn="1"/>
        </p:nvSpPr>
        <p:spPr>
          <a:xfrm>
            <a:off x="4490376" y="6021997"/>
            <a:ext cx="4653624" cy="836047"/>
          </a:xfrm>
          <a:custGeom>
            <a:avLst/>
            <a:gdLst>
              <a:gd name="connsiteX0" fmla="*/ 0 w 6204832"/>
              <a:gd name="connsiteY0" fmla="*/ 0 h 836047"/>
              <a:gd name="connsiteX1" fmla="*/ 304730 w 6204832"/>
              <a:gd name="connsiteY1" fmla="*/ 38149 h 836047"/>
              <a:gd name="connsiteX2" fmla="*/ 3397819 w 6204832"/>
              <a:gd name="connsiteY2" fmla="*/ 210757 h 836047"/>
              <a:gd name="connsiteX3" fmla="*/ 5889052 w 6204832"/>
              <a:gd name="connsiteY3" fmla="*/ 99488 h 836047"/>
              <a:gd name="connsiteX4" fmla="*/ 6204832 w 6204832"/>
              <a:gd name="connsiteY4" fmla="*/ 63660 h 836047"/>
              <a:gd name="connsiteX5" fmla="*/ 6204832 w 6204832"/>
              <a:gd name="connsiteY5" fmla="*/ 741992 h 836047"/>
              <a:gd name="connsiteX6" fmla="*/ 6204831 w 6204832"/>
              <a:gd name="connsiteY6" fmla="*/ 741992 h 836047"/>
              <a:gd name="connsiteX7" fmla="*/ 6204831 w 6204832"/>
              <a:gd name="connsiteY7" fmla="*/ 836047 h 836047"/>
              <a:gd name="connsiteX8" fmla="*/ 2954095 w 6204832"/>
              <a:gd name="connsiteY8" fmla="*/ 836047 h 836047"/>
              <a:gd name="connsiteX9" fmla="*/ 2930417 w 6204832"/>
              <a:gd name="connsiteY9" fmla="*/ 833175 h 836047"/>
              <a:gd name="connsiteX10" fmla="*/ 165022 w 6204832"/>
              <a:gd name="connsiteY10" fmla="*/ 73132 h 83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04832" h="836047">
                <a:moveTo>
                  <a:pt x="0" y="0"/>
                </a:moveTo>
                <a:lnTo>
                  <a:pt x="304730" y="38149"/>
                </a:lnTo>
                <a:cubicBezTo>
                  <a:pt x="1300024" y="151139"/>
                  <a:pt x="2335168" y="210757"/>
                  <a:pt x="3397819" y="210757"/>
                </a:cubicBezTo>
                <a:cubicBezTo>
                  <a:pt x="4247941" y="210757"/>
                  <a:pt x="5080458" y="172602"/>
                  <a:pt x="5889052" y="99488"/>
                </a:cubicBezTo>
                <a:lnTo>
                  <a:pt x="6204832" y="63660"/>
                </a:lnTo>
                <a:lnTo>
                  <a:pt x="6204832" y="741992"/>
                </a:lnTo>
                <a:lnTo>
                  <a:pt x="6204831" y="741992"/>
                </a:lnTo>
                <a:lnTo>
                  <a:pt x="6204831" y="836047"/>
                </a:lnTo>
                <a:lnTo>
                  <a:pt x="2954095" y="836047"/>
                </a:lnTo>
                <a:lnTo>
                  <a:pt x="2930417" y="833175"/>
                </a:lnTo>
                <a:cubicBezTo>
                  <a:pt x="1933531" y="687458"/>
                  <a:pt x="1000874" y="426847"/>
                  <a:pt x="165022" y="73132"/>
                </a:cubicBezTo>
                <a:close/>
              </a:path>
            </a:pathLst>
          </a:custGeom>
          <a:solidFill>
            <a:srgbClr val="6D6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Freeform: Shape 9">
            <a:extLst>
              <a:ext uri="{FF2B5EF4-FFF2-40B4-BE49-F238E27FC236}">
                <a16:creationId xmlns:a16="http://schemas.microsoft.com/office/drawing/2014/main" id="{990A6D83-D876-44E9-844F-067A0C9D2F58}"/>
              </a:ext>
            </a:extLst>
          </p:cNvPr>
          <p:cNvSpPr/>
          <p:nvPr userDrawn="1"/>
        </p:nvSpPr>
        <p:spPr>
          <a:xfrm>
            <a:off x="0" y="2240554"/>
            <a:ext cx="9144000" cy="3861530"/>
          </a:xfrm>
          <a:custGeom>
            <a:avLst/>
            <a:gdLst>
              <a:gd name="connsiteX0" fmla="*/ 4072878 w 4072878"/>
              <a:gd name="connsiteY0" fmla="*/ 0 h 2548371"/>
              <a:gd name="connsiteX1" fmla="*/ 4072878 w 4072878"/>
              <a:gd name="connsiteY1" fmla="*/ 2451296 h 2548371"/>
              <a:gd name="connsiteX2" fmla="*/ 3967388 w 4072878"/>
              <a:gd name="connsiteY2" fmla="*/ 2474940 h 2548371"/>
              <a:gd name="connsiteX3" fmla="*/ 3135163 w 4072878"/>
              <a:gd name="connsiteY3" fmla="*/ 2548371 h 2548371"/>
              <a:gd name="connsiteX4" fmla="*/ 144639 w 4072878"/>
              <a:gd name="connsiteY4" fmla="*/ 1474801 h 2548371"/>
              <a:gd name="connsiteX5" fmla="*/ 0 w 4072878"/>
              <a:gd name="connsiteY5" fmla="*/ 1349511 h 2548371"/>
              <a:gd name="connsiteX6" fmla="*/ 7645 w 4072878"/>
              <a:gd name="connsiteY6" fmla="*/ 1350876 h 2548371"/>
              <a:gd name="connsiteX7" fmla="*/ 723622 w 4072878"/>
              <a:gd name="connsiteY7" fmla="*/ 1405047 h 2548371"/>
              <a:gd name="connsiteX8" fmla="*/ 3884734 w 4072878"/>
              <a:gd name="connsiteY8" fmla="*/ 183710 h 254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2878" h="2548371">
                <a:moveTo>
                  <a:pt x="4072878" y="0"/>
                </a:moveTo>
                <a:lnTo>
                  <a:pt x="4072878" y="2451296"/>
                </a:lnTo>
                <a:lnTo>
                  <a:pt x="3967388" y="2474940"/>
                </a:lnTo>
                <a:cubicBezTo>
                  <a:pt x="3697268" y="2523191"/>
                  <a:pt x="3419156" y="2548371"/>
                  <a:pt x="3135163" y="2548371"/>
                </a:cubicBezTo>
                <a:cubicBezTo>
                  <a:pt x="1999192" y="2548371"/>
                  <a:pt x="957318" y="2145483"/>
                  <a:pt x="144639" y="1474801"/>
                </a:cubicBezTo>
                <a:lnTo>
                  <a:pt x="0" y="1349511"/>
                </a:lnTo>
                <a:lnTo>
                  <a:pt x="7645" y="1350876"/>
                </a:lnTo>
                <a:cubicBezTo>
                  <a:pt x="241098" y="1386547"/>
                  <a:pt x="480200" y="1405047"/>
                  <a:pt x="723622" y="1405047"/>
                </a:cubicBezTo>
                <a:cubicBezTo>
                  <a:pt x="1940736" y="1405047"/>
                  <a:pt x="3049826" y="942548"/>
                  <a:pt x="3884734" y="183710"/>
                </a:cubicBezTo>
                <a:close/>
              </a:path>
            </a:pathLst>
          </a:custGeom>
          <a:solidFill>
            <a:srgbClr val="3B1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a16="http://schemas.microsoft.com/office/drawing/2014/main" id="{90ABCC98-1580-4C28-8EDC-0F8AF5CA9843}"/>
              </a:ext>
            </a:extLst>
          </p:cNvPr>
          <p:cNvSpPr>
            <a:spLocks noGrp="1"/>
          </p:cNvSpPr>
          <p:nvPr>
            <p:ph type="ctrTitle"/>
          </p:nvPr>
        </p:nvSpPr>
        <p:spPr>
          <a:xfrm>
            <a:off x="2285998" y="2814638"/>
            <a:ext cx="6858000" cy="2387600"/>
          </a:xfrm>
        </p:spPr>
        <p:txBody>
          <a:bodyPr rIns="365760" anchor="b">
            <a:normAutofit/>
          </a:bodyPr>
          <a:lstStyle>
            <a:lvl1pPr algn="r">
              <a:defRPr sz="4800" b="1" cap="all" baseline="0">
                <a:solidFill>
                  <a:schemeClr val="bg1"/>
                </a:solidFill>
              </a:defRPr>
            </a:lvl1pPr>
          </a:lstStyle>
          <a:p>
            <a:r>
              <a:rPr lang="ru-RU"/>
              <a:t>Образец заголовка</a:t>
            </a:r>
            <a:endParaRPr lang="en-US"/>
          </a:p>
        </p:txBody>
      </p:sp>
      <p:sp>
        <p:nvSpPr>
          <p:cNvPr id="3" name="Subtitle 2">
            <a:extLst>
              <a:ext uri="{FF2B5EF4-FFF2-40B4-BE49-F238E27FC236}">
                <a16:creationId xmlns:a16="http://schemas.microsoft.com/office/drawing/2014/main" id="{0EE19115-C742-440E-8A08-171CBD18FEF3}"/>
              </a:ext>
            </a:extLst>
          </p:cNvPr>
          <p:cNvSpPr>
            <a:spLocks noGrp="1"/>
          </p:cNvSpPr>
          <p:nvPr>
            <p:ph type="subTitle" idx="1"/>
          </p:nvPr>
        </p:nvSpPr>
        <p:spPr>
          <a:xfrm>
            <a:off x="2285998" y="5202238"/>
            <a:ext cx="6858000" cy="899846"/>
          </a:xfrm>
        </p:spPr>
        <p:txBody>
          <a:bodyPr rIns="365760"/>
          <a:lstStyle>
            <a:lvl1pPr marL="0" indent="0" algn="r">
              <a:buNone/>
              <a:defRPr sz="24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a:p>
        </p:txBody>
      </p:sp>
      <p:sp>
        <p:nvSpPr>
          <p:cNvPr id="4" name="Date Placeholder 3">
            <a:extLst>
              <a:ext uri="{FF2B5EF4-FFF2-40B4-BE49-F238E27FC236}">
                <a16:creationId xmlns:a16="http://schemas.microsoft.com/office/drawing/2014/main" id="{B0EC0A06-6586-46C1-B5BF-0E56DC48AFFE}"/>
              </a:ext>
            </a:extLst>
          </p:cNvPr>
          <p:cNvSpPr>
            <a:spLocks noGrp="1"/>
          </p:cNvSpPr>
          <p:nvPr>
            <p:ph type="dt" sz="half" idx="10"/>
          </p:nvPr>
        </p:nvSpPr>
        <p:spPr/>
        <p:txBody>
          <a:bodyPr/>
          <a:lstStyle>
            <a:lvl1pPr>
              <a:defRPr>
                <a:solidFill>
                  <a:srgbClr val="6D645B"/>
                </a:solidFill>
              </a:defRPr>
            </a:lvl1pPr>
          </a:lstStyle>
          <a:p>
            <a:fld id="{18D9E8F6-4D81-4B3A-BC45-BBA4A1C9BD0F}" type="datetimeFigureOut">
              <a:rPr lang="en-US" smtClean="0"/>
              <a:pPr/>
              <a:t>6/13/2022</a:t>
            </a:fld>
            <a:endParaRPr lang="en-US"/>
          </a:p>
        </p:txBody>
      </p:sp>
      <p:sp>
        <p:nvSpPr>
          <p:cNvPr id="5" name="Footer Placeholder 4">
            <a:extLst>
              <a:ext uri="{FF2B5EF4-FFF2-40B4-BE49-F238E27FC236}">
                <a16:creationId xmlns:a16="http://schemas.microsoft.com/office/drawing/2014/main" id="{336BDF8E-04ED-4796-A02C-D6887C621C9F}"/>
              </a:ext>
            </a:extLst>
          </p:cNvPr>
          <p:cNvSpPr>
            <a:spLocks noGrp="1"/>
          </p:cNvSpPr>
          <p:nvPr>
            <p:ph type="ftr" sz="quarter" idx="11"/>
          </p:nvPr>
        </p:nvSpPr>
        <p:spPr/>
        <p:txBody>
          <a:bodyPr/>
          <a:lstStyle>
            <a:lvl1pPr>
              <a:defRPr>
                <a:solidFill>
                  <a:srgbClr val="6D645B"/>
                </a:solidFill>
              </a:defRPr>
            </a:lvl1pPr>
          </a:lstStyle>
          <a:p>
            <a:endParaRPr lang="en-US"/>
          </a:p>
        </p:txBody>
      </p:sp>
      <p:sp>
        <p:nvSpPr>
          <p:cNvPr id="6" name="Slide Number Placeholder 5">
            <a:extLst>
              <a:ext uri="{FF2B5EF4-FFF2-40B4-BE49-F238E27FC236}">
                <a16:creationId xmlns:a16="http://schemas.microsoft.com/office/drawing/2014/main" id="{14707708-0653-4BFE-BDCB-7EDB4C08A37C}"/>
              </a:ext>
            </a:extLst>
          </p:cNvPr>
          <p:cNvSpPr>
            <a:spLocks noGrp="1"/>
          </p:cNvSpPr>
          <p:nvPr>
            <p:ph type="sldNum" sz="quarter" idx="12"/>
          </p:nvPr>
        </p:nvSpPr>
        <p:spPr/>
        <p:txBody>
          <a:bodyPr/>
          <a:lstStyle>
            <a:lvl1pPr>
              <a:defRPr>
                <a:solidFill>
                  <a:schemeClr val="bg1"/>
                </a:solidFill>
              </a:defRPr>
            </a:lvl1pPr>
          </a:lstStyle>
          <a:p>
            <a:fld id="{E505F7C3-4860-4DB0-A451-57EE24F2F70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680278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874A6-9ACF-48E9-94B2-A31C5D9D2D0B}"/>
              </a:ext>
            </a:extLst>
          </p:cNvPr>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a:p>
        </p:txBody>
      </p:sp>
      <p:sp>
        <p:nvSpPr>
          <p:cNvPr id="3" name="Content Placeholder 2">
            <a:extLst>
              <a:ext uri="{FF2B5EF4-FFF2-40B4-BE49-F238E27FC236}">
                <a16:creationId xmlns:a16="http://schemas.microsoft.com/office/drawing/2014/main" id="{E19C8485-679C-4CBF-96E0-7B94ACE0FD65}"/>
              </a:ext>
            </a:extLst>
          </p:cNvPr>
          <p:cNvSpPr>
            <a:spLocks noGrp="1"/>
          </p:cNvSpPr>
          <p:nvPr>
            <p:ph idx="1"/>
          </p:nvPr>
        </p:nvSpPr>
        <p:spPr>
          <a:xfrm>
            <a:off x="3887391" y="98746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Text Placeholder 3">
            <a:extLst>
              <a:ext uri="{FF2B5EF4-FFF2-40B4-BE49-F238E27FC236}">
                <a16:creationId xmlns:a16="http://schemas.microsoft.com/office/drawing/2014/main" id="{9C9C0E27-1D0F-4482-BEB4-7B35D130862E}"/>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a:extLst>
              <a:ext uri="{FF2B5EF4-FFF2-40B4-BE49-F238E27FC236}">
                <a16:creationId xmlns:a16="http://schemas.microsoft.com/office/drawing/2014/main" id="{E46A8B8C-412F-4976-86BF-302698208513}"/>
              </a:ext>
            </a:extLst>
          </p:cNvPr>
          <p:cNvSpPr>
            <a:spLocks noGrp="1"/>
          </p:cNvSpPr>
          <p:nvPr>
            <p:ph type="dt" sz="half" idx="10"/>
          </p:nvPr>
        </p:nvSpPr>
        <p:spPr/>
        <p:txBody>
          <a:bodyPr/>
          <a:lstStyle/>
          <a:p>
            <a:fld id="{18D9E8F6-4D81-4B3A-BC45-BBA4A1C9BD0F}" type="datetimeFigureOut">
              <a:rPr lang="en-US" smtClean="0"/>
              <a:pPr/>
              <a:t>6/13/2022</a:t>
            </a:fld>
            <a:endParaRPr lang="en-US"/>
          </a:p>
        </p:txBody>
      </p:sp>
      <p:sp>
        <p:nvSpPr>
          <p:cNvPr id="6" name="Footer Placeholder 5">
            <a:extLst>
              <a:ext uri="{FF2B5EF4-FFF2-40B4-BE49-F238E27FC236}">
                <a16:creationId xmlns:a16="http://schemas.microsoft.com/office/drawing/2014/main" id="{08285394-D95D-4871-B12A-BAB69CEA1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958251-DB04-4CC3-8D3F-72EFC2D5F121}"/>
              </a:ext>
            </a:extLst>
          </p:cNvPr>
          <p:cNvSpPr>
            <a:spLocks noGrp="1"/>
          </p:cNvSpPr>
          <p:nvPr>
            <p:ph type="sldNum" sz="quarter" idx="12"/>
          </p:nvPr>
        </p:nvSpPr>
        <p:spPr/>
        <p:txBody>
          <a:bodyPr/>
          <a:lstStyle/>
          <a:p>
            <a:fld id="{E505F7C3-4860-4DB0-A451-57EE24F2F70B}" type="slidenum">
              <a:rPr lang="en-US" smtClean="0"/>
              <a:pPr/>
              <a:t>‹#›</a:t>
            </a:fld>
            <a:endParaRPr lang="en-US"/>
          </a:p>
        </p:txBody>
      </p:sp>
    </p:spTree>
    <p:extLst>
      <p:ext uri="{BB962C8B-B14F-4D97-AF65-F5344CB8AC3E}">
        <p14:creationId xmlns:p14="http://schemas.microsoft.com/office/powerpoint/2010/main" val="1556251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DA641-9EB4-47B3-96C0-8C6296E96374}"/>
              </a:ext>
            </a:extLst>
          </p:cNvPr>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a:p>
        </p:txBody>
      </p:sp>
      <p:sp>
        <p:nvSpPr>
          <p:cNvPr id="3" name="Picture Placeholder 2">
            <a:extLst>
              <a:ext uri="{FF2B5EF4-FFF2-40B4-BE49-F238E27FC236}">
                <a16:creationId xmlns:a16="http://schemas.microsoft.com/office/drawing/2014/main" id="{D2135125-47C4-4402-8ECD-A77221001DEF}"/>
              </a:ext>
            </a:extLst>
          </p:cNvPr>
          <p:cNvSpPr>
            <a:spLocks noGrp="1"/>
          </p:cNvSpPr>
          <p:nvPr>
            <p:ph type="pic" idx="1"/>
          </p:nvPr>
        </p:nvSpPr>
        <p:spPr>
          <a:xfrm>
            <a:off x="3887391" y="98746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a:p>
        </p:txBody>
      </p:sp>
      <p:sp>
        <p:nvSpPr>
          <p:cNvPr id="4" name="Text Placeholder 3">
            <a:extLst>
              <a:ext uri="{FF2B5EF4-FFF2-40B4-BE49-F238E27FC236}">
                <a16:creationId xmlns:a16="http://schemas.microsoft.com/office/drawing/2014/main" id="{BFB04F91-84C2-4779-B493-9A846A0B9ADE}"/>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a:extLst>
              <a:ext uri="{FF2B5EF4-FFF2-40B4-BE49-F238E27FC236}">
                <a16:creationId xmlns:a16="http://schemas.microsoft.com/office/drawing/2014/main" id="{B08BC727-52D8-44D1-9315-E16DC5F804F8}"/>
              </a:ext>
            </a:extLst>
          </p:cNvPr>
          <p:cNvSpPr>
            <a:spLocks noGrp="1"/>
          </p:cNvSpPr>
          <p:nvPr>
            <p:ph type="dt" sz="half" idx="10"/>
          </p:nvPr>
        </p:nvSpPr>
        <p:spPr/>
        <p:txBody>
          <a:bodyPr/>
          <a:lstStyle/>
          <a:p>
            <a:fld id="{18D9E8F6-4D81-4B3A-BC45-BBA4A1C9BD0F}" type="datetimeFigureOut">
              <a:rPr lang="en-US" smtClean="0"/>
              <a:pPr/>
              <a:t>6/13/2022</a:t>
            </a:fld>
            <a:endParaRPr lang="en-US"/>
          </a:p>
        </p:txBody>
      </p:sp>
      <p:sp>
        <p:nvSpPr>
          <p:cNvPr id="6" name="Footer Placeholder 5">
            <a:extLst>
              <a:ext uri="{FF2B5EF4-FFF2-40B4-BE49-F238E27FC236}">
                <a16:creationId xmlns:a16="http://schemas.microsoft.com/office/drawing/2014/main" id="{87C021E5-8C17-46A9-941A-D3D45533AE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2FAE64-06A5-4DE1-81C2-B4718D5572B1}"/>
              </a:ext>
            </a:extLst>
          </p:cNvPr>
          <p:cNvSpPr>
            <a:spLocks noGrp="1"/>
          </p:cNvSpPr>
          <p:nvPr>
            <p:ph type="sldNum" sz="quarter" idx="12"/>
          </p:nvPr>
        </p:nvSpPr>
        <p:spPr/>
        <p:txBody>
          <a:bodyPr/>
          <a:lstStyle/>
          <a:p>
            <a:fld id="{E505F7C3-4860-4DB0-A451-57EE24F2F70B}" type="slidenum">
              <a:rPr lang="en-US" smtClean="0"/>
              <a:pPr/>
              <a:t>‹#›</a:t>
            </a:fld>
            <a:endParaRPr lang="en-US"/>
          </a:p>
        </p:txBody>
      </p:sp>
    </p:spTree>
    <p:extLst>
      <p:ext uri="{BB962C8B-B14F-4D97-AF65-F5344CB8AC3E}">
        <p14:creationId xmlns:p14="http://schemas.microsoft.com/office/powerpoint/2010/main" val="2790441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17C73-0918-49E5-B934-2FDB3935F4A8}"/>
              </a:ext>
            </a:extLst>
          </p:cNvPr>
          <p:cNvSpPr>
            <a:spLocks noGrp="1"/>
          </p:cNvSpPr>
          <p:nvPr>
            <p:ph type="title"/>
          </p:nvPr>
        </p:nvSpPr>
        <p:spPr/>
        <p:txBody>
          <a:bodyPr/>
          <a:lstStyle/>
          <a:p>
            <a:r>
              <a:rPr lang="ru-RU"/>
              <a:t>Образец заголовка</a:t>
            </a:r>
            <a:endParaRPr lang="en-US"/>
          </a:p>
        </p:txBody>
      </p:sp>
      <p:sp>
        <p:nvSpPr>
          <p:cNvPr id="3" name="Vertical Text Placeholder 2">
            <a:extLst>
              <a:ext uri="{FF2B5EF4-FFF2-40B4-BE49-F238E27FC236}">
                <a16:creationId xmlns:a16="http://schemas.microsoft.com/office/drawing/2014/main" id="{541601DD-4B31-4C85-8BF4-8E25AA335C21}"/>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a:extLst>
              <a:ext uri="{FF2B5EF4-FFF2-40B4-BE49-F238E27FC236}">
                <a16:creationId xmlns:a16="http://schemas.microsoft.com/office/drawing/2014/main" id="{AEF922BC-0AD6-44A3-B05F-C1991EE0A086}"/>
              </a:ext>
            </a:extLst>
          </p:cNvPr>
          <p:cNvSpPr>
            <a:spLocks noGrp="1"/>
          </p:cNvSpPr>
          <p:nvPr>
            <p:ph type="dt" sz="half" idx="10"/>
          </p:nvPr>
        </p:nvSpPr>
        <p:spPr/>
        <p:txBody>
          <a:bodyPr/>
          <a:lstStyle/>
          <a:p>
            <a:fld id="{18D9E8F6-4D81-4B3A-BC45-BBA4A1C9BD0F}" type="datetimeFigureOut">
              <a:rPr lang="en-US" smtClean="0"/>
              <a:pPr/>
              <a:t>6/13/2022</a:t>
            </a:fld>
            <a:endParaRPr lang="en-US"/>
          </a:p>
        </p:txBody>
      </p:sp>
      <p:sp>
        <p:nvSpPr>
          <p:cNvPr id="5" name="Footer Placeholder 4">
            <a:extLst>
              <a:ext uri="{FF2B5EF4-FFF2-40B4-BE49-F238E27FC236}">
                <a16:creationId xmlns:a16="http://schemas.microsoft.com/office/drawing/2014/main" id="{2B2A789E-B678-4E09-BDB1-7B16B525AB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E71187-E69A-4C50-93EC-72399E5367E4}"/>
              </a:ext>
            </a:extLst>
          </p:cNvPr>
          <p:cNvSpPr>
            <a:spLocks noGrp="1"/>
          </p:cNvSpPr>
          <p:nvPr>
            <p:ph type="sldNum" sz="quarter" idx="12"/>
          </p:nvPr>
        </p:nvSpPr>
        <p:spPr/>
        <p:txBody>
          <a:bodyPr/>
          <a:lstStyle/>
          <a:p>
            <a:fld id="{E505F7C3-4860-4DB0-A451-57EE24F2F70B}" type="slidenum">
              <a:rPr lang="en-US" smtClean="0"/>
              <a:pPr/>
              <a:t>‹#›</a:t>
            </a:fld>
            <a:endParaRPr lang="en-US"/>
          </a:p>
        </p:txBody>
      </p:sp>
    </p:spTree>
    <p:extLst>
      <p:ext uri="{BB962C8B-B14F-4D97-AF65-F5344CB8AC3E}">
        <p14:creationId xmlns:p14="http://schemas.microsoft.com/office/powerpoint/2010/main" val="964125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816490-53E5-4B7C-B69A-D1843F52418A}"/>
              </a:ext>
            </a:extLst>
          </p:cNvPr>
          <p:cNvSpPr>
            <a:spLocks noGrp="1"/>
          </p:cNvSpPr>
          <p:nvPr>
            <p:ph type="title" orient="vert"/>
          </p:nvPr>
        </p:nvSpPr>
        <p:spPr>
          <a:xfrm>
            <a:off x="6543676" y="365125"/>
            <a:ext cx="1971675" cy="5811838"/>
          </a:xfrm>
        </p:spPr>
        <p:txBody>
          <a:bodyPr vert="eaVert"/>
          <a:lstStyle/>
          <a:p>
            <a:r>
              <a:rPr lang="ru-RU"/>
              <a:t>Образец заголовка</a:t>
            </a:r>
            <a:endParaRPr lang="en-US"/>
          </a:p>
        </p:txBody>
      </p:sp>
      <p:sp>
        <p:nvSpPr>
          <p:cNvPr id="3" name="Vertical Text Placeholder 2">
            <a:extLst>
              <a:ext uri="{FF2B5EF4-FFF2-40B4-BE49-F238E27FC236}">
                <a16:creationId xmlns:a16="http://schemas.microsoft.com/office/drawing/2014/main" id="{E164891A-25FC-4192-AC93-F8C596742CAA}"/>
              </a:ext>
            </a:extLst>
          </p:cNvPr>
          <p:cNvSpPr>
            <a:spLocks noGrp="1"/>
          </p:cNvSpPr>
          <p:nvPr>
            <p:ph type="body" orient="vert" idx="1"/>
          </p:nvPr>
        </p:nvSpPr>
        <p:spPr>
          <a:xfrm>
            <a:off x="628652"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a:extLst>
              <a:ext uri="{FF2B5EF4-FFF2-40B4-BE49-F238E27FC236}">
                <a16:creationId xmlns:a16="http://schemas.microsoft.com/office/drawing/2014/main" id="{1F515203-0495-4DDC-A983-D66926B49854}"/>
              </a:ext>
            </a:extLst>
          </p:cNvPr>
          <p:cNvSpPr>
            <a:spLocks noGrp="1"/>
          </p:cNvSpPr>
          <p:nvPr>
            <p:ph type="dt" sz="half" idx="10"/>
          </p:nvPr>
        </p:nvSpPr>
        <p:spPr/>
        <p:txBody>
          <a:bodyPr/>
          <a:lstStyle/>
          <a:p>
            <a:fld id="{18D9E8F6-4D81-4B3A-BC45-BBA4A1C9BD0F}" type="datetimeFigureOut">
              <a:rPr lang="en-US" smtClean="0"/>
              <a:pPr/>
              <a:t>6/13/2022</a:t>
            </a:fld>
            <a:endParaRPr lang="en-US"/>
          </a:p>
        </p:txBody>
      </p:sp>
      <p:sp>
        <p:nvSpPr>
          <p:cNvPr id="5" name="Footer Placeholder 4">
            <a:extLst>
              <a:ext uri="{FF2B5EF4-FFF2-40B4-BE49-F238E27FC236}">
                <a16:creationId xmlns:a16="http://schemas.microsoft.com/office/drawing/2014/main" id="{3A300432-3913-4AEC-96D5-1119D47A79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D8639B-5ED7-488C-9414-EABF4BC85B35}"/>
              </a:ext>
            </a:extLst>
          </p:cNvPr>
          <p:cNvSpPr>
            <a:spLocks noGrp="1"/>
          </p:cNvSpPr>
          <p:nvPr>
            <p:ph type="sldNum" sz="quarter" idx="12"/>
          </p:nvPr>
        </p:nvSpPr>
        <p:spPr/>
        <p:txBody>
          <a:bodyPr/>
          <a:lstStyle/>
          <a:p>
            <a:fld id="{E505F7C3-4860-4DB0-A451-57EE24F2F70B}" type="slidenum">
              <a:rPr lang="en-US" smtClean="0"/>
              <a:pPr/>
              <a:t>‹#›</a:t>
            </a:fld>
            <a:endParaRPr lang="en-US"/>
          </a:p>
        </p:txBody>
      </p:sp>
    </p:spTree>
    <p:extLst>
      <p:ext uri="{BB962C8B-B14F-4D97-AF65-F5344CB8AC3E}">
        <p14:creationId xmlns:p14="http://schemas.microsoft.com/office/powerpoint/2010/main" val="1513740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B631983-58AE-41D8-820E-8D332761BA32}"/>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0CB2208B-77C6-4940-9843-ADAE1E7FB470}"/>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90DBB85-5470-4769-8955-ACFE9ABB9755}"/>
              </a:ext>
            </a:extLst>
          </p:cNvPr>
          <p:cNvSpPr>
            <a:spLocks noGrp="1"/>
          </p:cNvSpPr>
          <p:nvPr>
            <p:ph type="dt" sz="half" idx="10"/>
          </p:nvPr>
        </p:nvSpPr>
        <p:spPr/>
        <p:txBody>
          <a:bodyPr/>
          <a:lstStyle/>
          <a:p>
            <a:fld id="{87EE993C-2304-4F0A-BB65-97FD5E59C6CD}" type="datetimeFigureOut">
              <a:rPr lang="ru-RU" smtClean="0"/>
              <a:t>13.06.2022</a:t>
            </a:fld>
            <a:endParaRPr lang="ru-RU"/>
          </a:p>
        </p:txBody>
      </p:sp>
      <p:sp>
        <p:nvSpPr>
          <p:cNvPr id="5" name="Нижний колонтитул 4">
            <a:extLst>
              <a:ext uri="{FF2B5EF4-FFF2-40B4-BE49-F238E27FC236}">
                <a16:creationId xmlns:a16="http://schemas.microsoft.com/office/drawing/2014/main" id="{A2921126-BAA7-426F-BA7D-75A889DE849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3ACBCA6-549D-40B6-B35D-4022494CEE5C}"/>
              </a:ext>
            </a:extLst>
          </p:cNvPr>
          <p:cNvSpPr>
            <a:spLocks noGrp="1"/>
          </p:cNvSpPr>
          <p:nvPr>
            <p:ph type="sldNum" sz="quarter" idx="12"/>
          </p:nvPr>
        </p:nvSpPr>
        <p:spPr/>
        <p:txBody>
          <a:bodyPr/>
          <a:lstStyle/>
          <a:p>
            <a:fld id="{09CD4FC0-653E-457E-9F82-B2B21D46F341}" type="slidenum">
              <a:rPr lang="ru-RU" smtClean="0"/>
              <a:t>‹#›</a:t>
            </a:fld>
            <a:endParaRPr lang="ru-RU"/>
          </a:p>
        </p:txBody>
      </p:sp>
    </p:spTree>
    <p:extLst>
      <p:ext uri="{BB962C8B-B14F-4D97-AF65-F5344CB8AC3E}">
        <p14:creationId xmlns:p14="http://schemas.microsoft.com/office/powerpoint/2010/main" val="1864443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63481"/>
            <a:ext cx="7886700" cy="739056"/>
          </a:xfrm>
        </p:spPr>
        <p:txBody>
          <a:bodyP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913694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63481"/>
            <a:ext cx="7886700" cy="739056"/>
          </a:xfrm>
        </p:spPr>
        <p:txBody>
          <a:bodyP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18804345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D4396D1-91BE-4378-A225-A868252E24FF}" type="datetimeFigureOut">
              <a:rPr lang="ru-RU" smtClean="0"/>
              <a:t>13.06.2022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A505E56-7B15-425D-B7AF-D8336D7AA622}" type="slidenum">
              <a:rPr lang="ru-RU" smtClean="0"/>
              <a:t>‹#›</a:t>
            </a:fld>
            <a:endParaRPr lang="ru-RU"/>
          </a:p>
        </p:txBody>
      </p:sp>
    </p:spTree>
    <p:extLst>
      <p:ext uri="{BB962C8B-B14F-4D97-AF65-F5344CB8AC3E}">
        <p14:creationId xmlns:p14="http://schemas.microsoft.com/office/powerpoint/2010/main" val="33757723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163481"/>
            <a:ext cx="7886700" cy="739056"/>
          </a:xfrm>
        </p:spPr>
        <p:txBody>
          <a:bodyP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1530428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D4396D1-91BE-4378-A225-A868252E24FF}" type="datetimeFigureOut">
              <a:rPr lang="ru-RU" smtClean="0"/>
              <a:t>13.06.2022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A505E56-7B15-425D-B7AF-D8336D7AA622}" type="slidenum">
              <a:rPr lang="ru-RU" smtClean="0"/>
              <a:t>‹#›</a:t>
            </a:fld>
            <a:endParaRPr lang="ru-RU"/>
          </a:p>
        </p:txBody>
      </p:sp>
    </p:spTree>
    <p:extLst>
      <p:ext uri="{BB962C8B-B14F-4D97-AF65-F5344CB8AC3E}">
        <p14:creationId xmlns:p14="http://schemas.microsoft.com/office/powerpoint/2010/main" val="3906943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87E7E4-22B8-4563-90A9-82C2F2EE3D9B}"/>
              </a:ext>
            </a:extLst>
          </p:cNvPr>
          <p:cNvSpPr>
            <a:spLocks noGrp="1"/>
          </p:cNvSpPr>
          <p:nvPr>
            <p:ph idx="1"/>
          </p:nvPr>
        </p:nvSpPr>
        <p:spPr>
          <a:xfrm>
            <a:off x="628650" y="2206487"/>
            <a:ext cx="7886700" cy="3970476"/>
          </a:xfrm>
        </p:spPr>
        <p:txBody>
          <a:bodyPr>
            <a:normAutofit/>
          </a:bodyPr>
          <a:lstStyle>
            <a:lvl1pPr>
              <a:defRPr sz="3600"/>
            </a:lvl1pPr>
            <a:lvl2pPr>
              <a:defRPr sz="3200"/>
            </a:lvl2pPr>
            <a:lvl3pPr>
              <a:defRPr sz="2800"/>
            </a:lvl3pPr>
            <a:lvl4pPr>
              <a:defRPr sz="2400"/>
            </a:lvl4pPr>
            <a:lvl5pPr>
              <a:defRPr sz="24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a:extLst>
              <a:ext uri="{FF2B5EF4-FFF2-40B4-BE49-F238E27FC236}">
                <a16:creationId xmlns:a16="http://schemas.microsoft.com/office/drawing/2014/main" id="{00D3D668-2187-49D6-94E7-BD02742AF39F}"/>
              </a:ext>
            </a:extLst>
          </p:cNvPr>
          <p:cNvSpPr>
            <a:spLocks noGrp="1"/>
          </p:cNvSpPr>
          <p:nvPr>
            <p:ph type="dt" sz="half" idx="10"/>
          </p:nvPr>
        </p:nvSpPr>
        <p:spPr/>
        <p:txBody>
          <a:bodyPr/>
          <a:lstStyle>
            <a:lvl1pPr>
              <a:defRPr>
                <a:solidFill>
                  <a:srgbClr val="6D645B"/>
                </a:solidFill>
              </a:defRPr>
            </a:lvl1pPr>
          </a:lstStyle>
          <a:p>
            <a:fld id="{18D9E8F6-4D81-4B3A-BC45-BBA4A1C9BD0F}" type="datetimeFigureOut">
              <a:rPr lang="en-US" smtClean="0"/>
              <a:pPr/>
              <a:t>6/13/2022</a:t>
            </a:fld>
            <a:endParaRPr lang="en-US"/>
          </a:p>
        </p:txBody>
      </p:sp>
      <p:sp>
        <p:nvSpPr>
          <p:cNvPr id="5" name="Footer Placeholder 4">
            <a:extLst>
              <a:ext uri="{FF2B5EF4-FFF2-40B4-BE49-F238E27FC236}">
                <a16:creationId xmlns:a16="http://schemas.microsoft.com/office/drawing/2014/main" id="{1CCF5D45-ED52-47C3-9243-A1D3EB520698}"/>
              </a:ext>
            </a:extLst>
          </p:cNvPr>
          <p:cNvSpPr>
            <a:spLocks noGrp="1"/>
          </p:cNvSpPr>
          <p:nvPr>
            <p:ph type="ftr" sz="quarter" idx="11"/>
          </p:nvPr>
        </p:nvSpPr>
        <p:spPr/>
        <p:txBody>
          <a:bodyPr/>
          <a:lstStyle>
            <a:lvl1pPr>
              <a:defRPr>
                <a:solidFill>
                  <a:srgbClr val="6D645B"/>
                </a:solidFill>
              </a:defRPr>
            </a:lvl1pPr>
          </a:lstStyle>
          <a:p>
            <a:endParaRPr lang="en-US"/>
          </a:p>
        </p:txBody>
      </p:sp>
      <p:sp>
        <p:nvSpPr>
          <p:cNvPr id="6" name="Slide Number Placeholder 5">
            <a:extLst>
              <a:ext uri="{FF2B5EF4-FFF2-40B4-BE49-F238E27FC236}">
                <a16:creationId xmlns:a16="http://schemas.microsoft.com/office/drawing/2014/main" id="{958AC4EA-A078-49A4-87BA-F66FC7D15151}"/>
              </a:ext>
            </a:extLst>
          </p:cNvPr>
          <p:cNvSpPr>
            <a:spLocks noGrp="1"/>
          </p:cNvSpPr>
          <p:nvPr>
            <p:ph type="sldNum" sz="quarter" idx="12"/>
          </p:nvPr>
        </p:nvSpPr>
        <p:spPr/>
        <p:txBody>
          <a:bodyPr/>
          <a:lstStyle>
            <a:lvl1pPr>
              <a:defRPr>
                <a:solidFill>
                  <a:srgbClr val="6D645B"/>
                </a:solidFill>
              </a:defRPr>
            </a:lvl1pPr>
          </a:lstStyle>
          <a:p>
            <a:fld id="{E505F7C3-4860-4DB0-A451-57EE24F2F70B}" type="slidenum">
              <a:rPr lang="en-US" smtClean="0"/>
              <a:pPr/>
              <a:t>‹#›</a:t>
            </a:fld>
            <a:endParaRPr lang="en-US"/>
          </a:p>
        </p:txBody>
      </p:sp>
      <p:sp>
        <p:nvSpPr>
          <p:cNvPr id="14" name="Freeform: Shape 13">
            <a:extLst>
              <a:ext uri="{FF2B5EF4-FFF2-40B4-BE49-F238E27FC236}">
                <a16:creationId xmlns:a16="http://schemas.microsoft.com/office/drawing/2014/main" id="{6CA7D016-7F3E-42AE-8E88-2831840D063A}"/>
              </a:ext>
            </a:extLst>
          </p:cNvPr>
          <p:cNvSpPr/>
          <p:nvPr userDrawn="1"/>
        </p:nvSpPr>
        <p:spPr>
          <a:xfrm>
            <a:off x="33844" y="-241"/>
            <a:ext cx="9110156" cy="1796838"/>
          </a:xfrm>
          <a:custGeom>
            <a:avLst/>
            <a:gdLst>
              <a:gd name="connsiteX0" fmla="*/ 0 w 12146874"/>
              <a:gd name="connsiteY0" fmla="*/ 0 h 1796838"/>
              <a:gd name="connsiteX1" fmla="*/ 12146874 w 12146874"/>
              <a:gd name="connsiteY1" fmla="*/ 0 h 1796838"/>
              <a:gd name="connsiteX2" fmla="*/ 12146874 w 12146874"/>
              <a:gd name="connsiteY2" fmla="*/ 1649741 h 1796838"/>
              <a:gd name="connsiteX3" fmla="*/ 11831094 w 12146874"/>
              <a:gd name="connsiteY3" fmla="*/ 1685569 h 1796838"/>
              <a:gd name="connsiteX4" fmla="*/ 9339861 w 12146874"/>
              <a:gd name="connsiteY4" fmla="*/ 1796838 h 1796838"/>
              <a:gd name="connsiteX5" fmla="*/ 387845 w 12146874"/>
              <a:gd name="connsiteY5" fmla="*/ 170064 h 179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6874" h="1796838">
                <a:moveTo>
                  <a:pt x="0" y="0"/>
                </a:moveTo>
                <a:lnTo>
                  <a:pt x="12146874" y="0"/>
                </a:lnTo>
                <a:lnTo>
                  <a:pt x="12146874" y="1649741"/>
                </a:lnTo>
                <a:lnTo>
                  <a:pt x="11831094" y="1685569"/>
                </a:lnTo>
                <a:cubicBezTo>
                  <a:pt x="11022500" y="1758683"/>
                  <a:pt x="10189983" y="1796838"/>
                  <a:pt x="9339861" y="1796838"/>
                </a:cubicBezTo>
                <a:cubicBezTo>
                  <a:pt x="5939378" y="1796838"/>
                  <a:pt x="2820568" y="1186345"/>
                  <a:pt x="387845" y="170064"/>
                </a:cubicBezTo>
                <a:close/>
              </a:path>
            </a:pathLst>
          </a:custGeom>
          <a:solidFill>
            <a:srgbClr val="3B1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Shape 8">
            <a:extLst>
              <a:ext uri="{FF2B5EF4-FFF2-40B4-BE49-F238E27FC236}">
                <a16:creationId xmlns:a16="http://schemas.microsoft.com/office/drawing/2014/main" id="{BD38FA49-F54C-46BB-8304-6FA01A5FB09B}"/>
              </a:ext>
            </a:extLst>
          </p:cNvPr>
          <p:cNvSpPr/>
          <p:nvPr userDrawn="1"/>
        </p:nvSpPr>
        <p:spPr>
          <a:xfrm>
            <a:off x="3" y="60425"/>
            <a:ext cx="3296950" cy="1439984"/>
          </a:xfrm>
          <a:custGeom>
            <a:avLst/>
            <a:gdLst>
              <a:gd name="connsiteX0" fmla="*/ 0 w 1467716"/>
              <a:gd name="connsiteY0" fmla="*/ 0 h 943303"/>
              <a:gd name="connsiteX1" fmla="*/ 167092 w 1467716"/>
              <a:gd name="connsiteY1" fmla="*/ 151863 h 943303"/>
              <a:gd name="connsiteX2" fmla="*/ 1402948 w 1467716"/>
              <a:gd name="connsiteY2" fmla="*/ 860884 h 943303"/>
              <a:gd name="connsiteX3" fmla="*/ 1467716 w 1467716"/>
              <a:gd name="connsiteY3" fmla="*/ 882799 h 943303"/>
              <a:gd name="connsiteX4" fmla="*/ 1426853 w 1467716"/>
              <a:gd name="connsiteY4" fmla="*/ 890097 h 943303"/>
              <a:gd name="connsiteX5" fmla="*/ 723619 w 1467716"/>
              <a:gd name="connsiteY5" fmla="*/ 943303 h 943303"/>
              <a:gd name="connsiteX6" fmla="*/ 20386 w 1467716"/>
              <a:gd name="connsiteY6" fmla="*/ 890097 h 943303"/>
              <a:gd name="connsiteX7" fmla="*/ 0 w 1467716"/>
              <a:gd name="connsiteY7" fmla="*/ 886456 h 943303"/>
              <a:gd name="connsiteX0" fmla="*/ 0 w 1467716"/>
              <a:gd name="connsiteY0" fmla="*/ 0 h 943303"/>
              <a:gd name="connsiteX1" fmla="*/ 167092 w 1467716"/>
              <a:gd name="connsiteY1" fmla="*/ 151863 h 943303"/>
              <a:gd name="connsiteX2" fmla="*/ 1402948 w 1467716"/>
              <a:gd name="connsiteY2" fmla="*/ 860884 h 943303"/>
              <a:gd name="connsiteX3" fmla="*/ 1467716 w 1467716"/>
              <a:gd name="connsiteY3" fmla="*/ 882799 h 943303"/>
              <a:gd name="connsiteX4" fmla="*/ 1426853 w 1467716"/>
              <a:gd name="connsiteY4" fmla="*/ 890097 h 943303"/>
              <a:gd name="connsiteX5" fmla="*/ 723619 w 1467716"/>
              <a:gd name="connsiteY5" fmla="*/ 943303 h 943303"/>
              <a:gd name="connsiteX6" fmla="*/ 20386 w 1467716"/>
              <a:gd name="connsiteY6" fmla="*/ 890097 h 943303"/>
              <a:gd name="connsiteX7" fmla="*/ 0 w 1467716"/>
              <a:gd name="connsiteY7" fmla="*/ 886456 h 943303"/>
              <a:gd name="connsiteX8" fmla="*/ 0 w 1467716"/>
              <a:gd name="connsiteY8" fmla="*/ 0 h 943303"/>
              <a:gd name="connsiteX0" fmla="*/ 0 w 1468512"/>
              <a:gd name="connsiteY0" fmla="*/ 0 h 943303"/>
              <a:gd name="connsiteX1" fmla="*/ 167092 w 1468512"/>
              <a:gd name="connsiteY1" fmla="*/ 151863 h 943303"/>
              <a:gd name="connsiteX2" fmla="*/ 1402948 w 1468512"/>
              <a:gd name="connsiteY2" fmla="*/ 860884 h 943303"/>
              <a:gd name="connsiteX3" fmla="*/ 1468512 w 1468512"/>
              <a:gd name="connsiteY3" fmla="*/ 884359 h 943303"/>
              <a:gd name="connsiteX4" fmla="*/ 1426853 w 1468512"/>
              <a:gd name="connsiteY4" fmla="*/ 890097 h 943303"/>
              <a:gd name="connsiteX5" fmla="*/ 723619 w 1468512"/>
              <a:gd name="connsiteY5" fmla="*/ 943303 h 943303"/>
              <a:gd name="connsiteX6" fmla="*/ 20386 w 1468512"/>
              <a:gd name="connsiteY6" fmla="*/ 890097 h 943303"/>
              <a:gd name="connsiteX7" fmla="*/ 0 w 1468512"/>
              <a:gd name="connsiteY7" fmla="*/ 886456 h 943303"/>
              <a:gd name="connsiteX8" fmla="*/ 0 w 1468512"/>
              <a:gd name="connsiteY8" fmla="*/ 0 h 943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8512" h="943303">
                <a:moveTo>
                  <a:pt x="0" y="0"/>
                </a:moveTo>
                <a:lnTo>
                  <a:pt x="167092" y="151863"/>
                </a:lnTo>
                <a:cubicBezTo>
                  <a:pt x="532570" y="453482"/>
                  <a:pt x="949585" y="694885"/>
                  <a:pt x="1402948" y="860884"/>
                </a:cubicBezTo>
                <a:lnTo>
                  <a:pt x="1468512" y="884359"/>
                </a:lnTo>
                <a:lnTo>
                  <a:pt x="1426853" y="890097"/>
                </a:lnTo>
                <a:cubicBezTo>
                  <a:pt x="1197556" y="925132"/>
                  <a:pt x="962710" y="943303"/>
                  <a:pt x="723619" y="943303"/>
                </a:cubicBezTo>
                <a:cubicBezTo>
                  <a:pt x="484529" y="943303"/>
                  <a:pt x="249683" y="925132"/>
                  <a:pt x="20386" y="890097"/>
                </a:cubicBezTo>
                <a:lnTo>
                  <a:pt x="0" y="886456"/>
                </a:lnTo>
                <a:lnTo>
                  <a:pt x="0" y="0"/>
                </a:lnTo>
                <a:close/>
              </a:path>
            </a:pathLst>
          </a:custGeom>
          <a:solidFill>
            <a:srgbClr val="FFB5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a16="http://schemas.microsoft.com/office/drawing/2014/main" id="{BC43A9CD-3B45-484B-BD1B-18EDBCB5864C}"/>
              </a:ext>
            </a:extLst>
          </p:cNvPr>
          <p:cNvSpPr>
            <a:spLocks noGrp="1"/>
          </p:cNvSpPr>
          <p:nvPr>
            <p:ph type="title"/>
          </p:nvPr>
        </p:nvSpPr>
        <p:spPr>
          <a:xfrm>
            <a:off x="628650" y="16001"/>
            <a:ext cx="8515350" cy="1325563"/>
          </a:xfrm>
        </p:spPr>
        <p:txBody>
          <a:bodyPr rIns="365760" anchor="ctr"/>
          <a:lstStyle>
            <a:lvl1pPr algn="r">
              <a:defRPr b="1">
                <a:solidFill>
                  <a:schemeClr val="bg1"/>
                </a:solidFill>
              </a:defRPr>
            </a:lvl1pPr>
          </a:lstStyle>
          <a:p>
            <a:r>
              <a:rPr lang="ru-RU"/>
              <a:t>Образец заголовка</a:t>
            </a:r>
            <a:endParaRPr lang="en-US"/>
          </a:p>
        </p:txBody>
      </p:sp>
      <p:sp>
        <p:nvSpPr>
          <p:cNvPr id="15" name="Subtitle 2">
            <a:extLst>
              <a:ext uri="{FF2B5EF4-FFF2-40B4-BE49-F238E27FC236}">
                <a16:creationId xmlns:a16="http://schemas.microsoft.com/office/drawing/2014/main" id="{60333142-6414-40B5-BB7E-DF934194E3E4}"/>
              </a:ext>
            </a:extLst>
          </p:cNvPr>
          <p:cNvSpPr>
            <a:spLocks noGrp="1"/>
          </p:cNvSpPr>
          <p:nvPr>
            <p:ph type="subTitle" idx="13"/>
          </p:nvPr>
        </p:nvSpPr>
        <p:spPr>
          <a:xfrm>
            <a:off x="2285998" y="1018641"/>
            <a:ext cx="6858000" cy="714499"/>
          </a:xfrm>
        </p:spPr>
        <p:txBody>
          <a:bodyPr rIns="365760"/>
          <a:lstStyle>
            <a:lvl1pPr marL="0" indent="0" algn="r">
              <a:buNone/>
              <a:defRPr sz="24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a:p>
        </p:txBody>
      </p:sp>
    </p:spTree>
    <p:extLst>
      <p:ext uri="{BB962C8B-B14F-4D97-AF65-F5344CB8AC3E}">
        <p14:creationId xmlns:p14="http://schemas.microsoft.com/office/powerpoint/2010/main" val="19800025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63481"/>
            <a:ext cx="7886700" cy="739056"/>
          </a:xfrm>
        </p:spPr>
        <p:txBody>
          <a:bodyP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34261044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63481"/>
            <a:ext cx="7886700" cy="739056"/>
          </a:xfrm>
        </p:spPr>
        <p:txBody>
          <a:bodyP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1474550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63481"/>
            <a:ext cx="7886700" cy="739056"/>
          </a:xfrm>
        </p:spPr>
        <p:txBody>
          <a:bodyPr>
            <a:normAutofit/>
          </a:bodyPr>
          <a:lstStyle>
            <a:lvl1pPr>
              <a:defRPr sz="3600"/>
            </a:lvl1pPr>
          </a:lstStyle>
          <a:p>
            <a:r>
              <a:rPr lang="en-US" dirty="0"/>
              <a:t>Click to edit Master title style</a:t>
            </a:r>
          </a:p>
        </p:txBody>
      </p:sp>
      <p:grpSp>
        <p:nvGrpSpPr>
          <p:cNvPr id="3" name="Group 2">
            <a:extLst>
              <a:ext uri="{FF2B5EF4-FFF2-40B4-BE49-F238E27FC236}">
                <a16:creationId xmlns:a16="http://schemas.microsoft.com/office/drawing/2014/main" id="{75930DF0-104B-4293-A7F6-66AEFF3E6AF8}"/>
              </a:ext>
            </a:extLst>
          </p:cNvPr>
          <p:cNvGrpSpPr/>
          <p:nvPr userDrawn="1"/>
        </p:nvGrpSpPr>
        <p:grpSpPr>
          <a:xfrm>
            <a:off x="9415915" y="2"/>
            <a:ext cx="1235642" cy="1816099"/>
            <a:chOff x="12554553" y="1"/>
            <a:chExt cx="1647523" cy="1816099"/>
          </a:xfrm>
          <a:solidFill>
            <a:schemeClr val="accent6"/>
          </a:solidFill>
        </p:grpSpPr>
        <p:sp>
          <p:nvSpPr>
            <p:cNvPr id="4" name="Rectangle: Folded Corner 3">
              <a:extLst>
                <a:ext uri="{FF2B5EF4-FFF2-40B4-BE49-F238E27FC236}">
                  <a16:creationId xmlns:a16="http://schemas.microsoft.com/office/drawing/2014/main" id="{9FDF5E90-AE29-4303-979F-161F791D98BB}"/>
                </a:ext>
              </a:extLst>
            </p:cNvPr>
            <p:cNvSpPr/>
            <p:nvPr userDrawn="1"/>
          </p:nvSpPr>
          <p:spPr>
            <a:xfrm>
              <a:off x="12554553" y="1"/>
              <a:ext cx="1644047" cy="1816099"/>
            </a:xfrm>
            <a:prstGeom prst="foldedCorner">
              <a:avLst/>
            </a:prstGeom>
            <a:grpFill/>
            <a:ln>
              <a:noFill/>
            </a:ln>
            <a:effectLst>
              <a:outerShdw blurRad="101600" dist="635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Ins="0" rtlCol="0" anchor="t"/>
            <a:lstStyle/>
            <a:p>
              <a:r>
                <a:rPr lang="en-US" sz="1400">
                  <a:solidFill>
                    <a:srgbClr val="FFE200">
                      <a:lumMod val="50000"/>
                    </a:srgbClr>
                  </a:solidFill>
                </a:rPr>
                <a:t>To insert your own icons*:</a:t>
              </a:r>
            </a:p>
            <a:p>
              <a:endParaRPr lang="en-US" sz="1400">
                <a:solidFill>
                  <a:srgbClr val="FFE200">
                    <a:lumMod val="50000"/>
                  </a:srgbClr>
                </a:solidFill>
              </a:endParaRPr>
            </a:p>
            <a:p>
              <a:r>
                <a:rPr lang="en-US" sz="1400" b="1">
                  <a:solidFill>
                    <a:srgbClr val="FFE200">
                      <a:lumMod val="50000"/>
                    </a:srgbClr>
                  </a:solidFill>
                </a:rPr>
                <a:t>Insert</a:t>
              </a:r>
              <a:r>
                <a:rPr lang="en-US" sz="1400">
                  <a:solidFill>
                    <a:srgbClr val="FFE200">
                      <a:lumMod val="50000"/>
                    </a:srgbClr>
                  </a:solidFill>
                </a:rPr>
                <a:t> &gt;&gt; </a:t>
              </a:r>
              <a:r>
                <a:rPr lang="en-US" sz="1400" b="1">
                  <a:solidFill>
                    <a:srgbClr val="FFE200">
                      <a:lumMod val="50000"/>
                    </a:srgbClr>
                  </a:solidFill>
                </a:rPr>
                <a:t>Icons</a:t>
              </a:r>
            </a:p>
            <a:p>
              <a:endParaRPr lang="en-US" sz="1400">
                <a:solidFill>
                  <a:srgbClr val="FFE200">
                    <a:lumMod val="50000"/>
                  </a:srgbClr>
                </a:solidFill>
              </a:endParaRPr>
            </a:p>
            <a:p>
              <a:r>
                <a:rPr lang="en-US" sz="1200" i="1">
                  <a:solidFill>
                    <a:srgbClr val="FFE200">
                      <a:lumMod val="50000"/>
                    </a:srgbClr>
                  </a:solidFill>
                </a:rPr>
                <a:t>(*Only available to Office 365 subscribers)</a:t>
              </a:r>
            </a:p>
          </p:txBody>
        </p:sp>
        <p:pic>
          <p:nvPicPr>
            <p:cNvPr id="5" name="Picture 4">
              <a:extLst>
                <a:ext uri="{FF2B5EF4-FFF2-40B4-BE49-F238E27FC236}">
                  <a16:creationId xmlns:a16="http://schemas.microsoft.com/office/drawing/2014/main" id="{9C25032D-D31A-446E-BBAA-A896C50E8CFA}"/>
                </a:ext>
              </a:extLst>
            </p:cNvPr>
            <p:cNvPicPr>
              <a:picLocks noChangeAspect="1"/>
            </p:cNvPicPr>
            <p:nvPr userDrawn="1"/>
          </p:nvPicPr>
          <p:blipFill>
            <a:blip r:embed="rId2"/>
            <a:stretch>
              <a:fillRect/>
            </a:stretch>
          </p:blipFill>
          <p:spPr>
            <a:xfrm>
              <a:off x="13802026" y="424090"/>
              <a:ext cx="400050" cy="657225"/>
            </a:xfrm>
            <a:prstGeom prst="rect">
              <a:avLst/>
            </a:prstGeom>
            <a:grpFill/>
          </p:spPr>
        </p:pic>
      </p:grpSp>
    </p:spTree>
    <p:extLst>
      <p:ext uri="{BB962C8B-B14F-4D97-AF65-F5344CB8AC3E}">
        <p14:creationId xmlns:p14="http://schemas.microsoft.com/office/powerpoint/2010/main" val="2806852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63481"/>
            <a:ext cx="7886700" cy="739056"/>
          </a:xfrm>
        </p:spPr>
        <p:txBody>
          <a:bodyPr>
            <a:normAutofit/>
          </a:bodyPr>
          <a:lstStyle>
            <a:lvl1pPr>
              <a:defRPr sz="3600"/>
            </a:lvl1pPr>
          </a:lstStyle>
          <a:p>
            <a:r>
              <a:rPr lang="en-US" dirty="0"/>
              <a:t>Click to edit Master title style</a:t>
            </a:r>
          </a:p>
        </p:txBody>
      </p:sp>
      <p:grpSp>
        <p:nvGrpSpPr>
          <p:cNvPr id="3" name="Group 2">
            <a:extLst>
              <a:ext uri="{FF2B5EF4-FFF2-40B4-BE49-F238E27FC236}">
                <a16:creationId xmlns:a16="http://schemas.microsoft.com/office/drawing/2014/main" id="{75930DF0-104B-4293-A7F6-66AEFF3E6AF8}"/>
              </a:ext>
            </a:extLst>
          </p:cNvPr>
          <p:cNvGrpSpPr/>
          <p:nvPr userDrawn="1"/>
        </p:nvGrpSpPr>
        <p:grpSpPr>
          <a:xfrm>
            <a:off x="9415915" y="2"/>
            <a:ext cx="1235642" cy="1816099"/>
            <a:chOff x="12554553" y="1"/>
            <a:chExt cx="1647523" cy="1816099"/>
          </a:xfrm>
        </p:grpSpPr>
        <p:sp>
          <p:nvSpPr>
            <p:cNvPr id="4" name="Rectangle: Folded Corner 3">
              <a:extLst>
                <a:ext uri="{FF2B5EF4-FFF2-40B4-BE49-F238E27FC236}">
                  <a16:creationId xmlns:a16="http://schemas.microsoft.com/office/drawing/2014/main" id="{9FDF5E90-AE29-4303-979F-161F791D98BB}"/>
                </a:ext>
              </a:extLst>
            </p:cNvPr>
            <p:cNvSpPr/>
            <p:nvPr userDrawn="1"/>
          </p:nvSpPr>
          <p:spPr>
            <a:xfrm>
              <a:off x="12554553" y="1"/>
              <a:ext cx="1644047" cy="1816099"/>
            </a:xfrm>
            <a:prstGeom prst="foldedCorner">
              <a:avLst/>
            </a:prstGeom>
            <a:ln>
              <a:noFill/>
            </a:ln>
            <a:effectLst>
              <a:outerShdw blurRad="101600" dist="635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Ins="0" rtlCol="0" anchor="t"/>
            <a:lstStyle/>
            <a:p>
              <a:r>
                <a:rPr lang="en-US" sz="1400">
                  <a:solidFill>
                    <a:srgbClr val="F7931F">
                      <a:lumMod val="50000"/>
                    </a:srgbClr>
                  </a:solidFill>
                </a:rPr>
                <a:t>To insert your own icons*:</a:t>
              </a:r>
            </a:p>
            <a:p>
              <a:endParaRPr lang="en-US" sz="1400">
                <a:solidFill>
                  <a:srgbClr val="F7931F">
                    <a:lumMod val="50000"/>
                  </a:srgbClr>
                </a:solidFill>
              </a:endParaRPr>
            </a:p>
            <a:p>
              <a:r>
                <a:rPr lang="en-US" sz="1400" b="1">
                  <a:solidFill>
                    <a:srgbClr val="F7931F">
                      <a:lumMod val="50000"/>
                    </a:srgbClr>
                  </a:solidFill>
                </a:rPr>
                <a:t>Insert</a:t>
              </a:r>
              <a:r>
                <a:rPr lang="en-US" sz="1400">
                  <a:solidFill>
                    <a:srgbClr val="F7931F">
                      <a:lumMod val="50000"/>
                    </a:srgbClr>
                  </a:solidFill>
                </a:rPr>
                <a:t> &gt;&gt; </a:t>
              </a:r>
              <a:r>
                <a:rPr lang="en-US" sz="1400" b="1">
                  <a:solidFill>
                    <a:srgbClr val="F7931F">
                      <a:lumMod val="50000"/>
                    </a:srgbClr>
                  </a:solidFill>
                </a:rPr>
                <a:t>Icons</a:t>
              </a:r>
            </a:p>
            <a:p>
              <a:endParaRPr lang="en-US" sz="1400">
                <a:solidFill>
                  <a:srgbClr val="F7931F">
                    <a:lumMod val="50000"/>
                  </a:srgbClr>
                </a:solidFill>
              </a:endParaRPr>
            </a:p>
            <a:p>
              <a:r>
                <a:rPr lang="en-US" sz="1200" i="1">
                  <a:solidFill>
                    <a:srgbClr val="F7931F">
                      <a:lumMod val="50000"/>
                    </a:srgbClr>
                  </a:solidFill>
                </a:rPr>
                <a:t>(*Only available to Office 365 subscribers)</a:t>
              </a:r>
            </a:p>
          </p:txBody>
        </p:sp>
        <p:pic>
          <p:nvPicPr>
            <p:cNvPr id="5" name="Picture 4">
              <a:extLst>
                <a:ext uri="{FF2B5EF4-FFF2-40B4-BE49-F238E27FC236}">
                  <a16:creationId xmlns:a16="http://schemas.microsoft.com/office/drawing/2014/main" id="{9C25032D-D31A-446E-BBAA-A896C50E8CFA}"/>
                </a:ext>
              </a:extLst>
            </p:cNvPr>
            <p:cNvPicPr>
              <a:picLocks noChangeAspect="1"/>
            </p:cNvPicPr>
            <p:nvPr userDrawn="1"/>
          </p:nvPicPr>
          <p:blipFill>
            <a:blip r:embed="rId2"/>
            <a:stretch>
              <a:fillRect/>
            </a:stretch>
          </p:blipFill>
          <p:spPr>
            <a:xfrm>
              <a:off x="13802026" y="424090"/>
              <a:ext cx="400050" cy="657225"/>
            </a:xfrm>
            <a:prstGeom prst="rect">
              <a:avLst/>
            </a:prstGeom>
          </p:spPr>
        </p:pic>
      </p:grpSp>
    </p:spTree>
    <p:extLst>
      <p:ext uri="{BB962C8B-B14F-4D97-AF65-F5344CB8AC3E}">
        <p14:creationId xmlns:p14="http://schemas.microsoft.com/office/powerpoint/2010/main" val="17232708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018581"/>
            <a:ext cx="4171950" cy="4037612"/>
          </a:xfrm>
        </p:spPr>
        <p:txBody>
          <a:bodyPr>
            <a:normAutofit/>
          </a:bodyPr>
          <a:lstStyle>
            <a:lvl1pPr>
              <a:defRPr sz="2200">
                <a:solidFill>
                  <a:schemeClr val="bg1"/>
                </a:solidFill>
              </a:defRPr>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7BD7EF03-B125-4B9F-96A0-D8FA814EC2E4}"/>
              </a:ext>
            </a:extLst>
          </p:cNvPr>
          <p:cNvSpPr>
            <a:spLocks noGrp="1"/>
          </p:cNvSpPr>
          <p:nvPr>
            <p:ph type="title"/>
          </p:nvPr>
        </p:nvSpPr>
        <p:spPr>
          <a:xfrm>
            <a:off x="788672" y="801807"/>
            <a:ext cx="7736205" cy="739056"/>
          </a:xfrm>
        </p:spPr>
        <p:txBody>
          <a:bodyPr anchor="b">
            <a:noAutofit/>
          </a:bodyPr>
          <a:lstStyle>
            <a:lvl1pPr>
              <a:defRPr sz="7200" b="1" cap="all" baseline="0">
                <a:solidFill>
                  <a:schemeClr val="bg1"/>
                </a:solidFill>
                <a:latin typeface="Helvetica" panose="020B0500000000000000" pitchFamily="34" charset="0"/>
              </a:defRPr>
            </a:lvl1pPr>
          </a:lstStyle>
          <a:p>
            <a:r>
              <a:rPr lang="en-US"/>
              <a:t>Click to edit Master title style</a:t>
            </a:r>
          </a:p>
        </p:txBody>
      </p:sp>
    </p:spTree>
    <p:extLst>
      <p:ext uri="{BB962C8B-B14F-4D97-AF65-F5344CB8AC3E}">
        <p14:creationId xmlns:p14="http://schemas.microsoft.com/office/powerpoint/2010/main" val="6244267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163481"/>
            <a:ext cx="7886700" cy="739056"/>
          </a:xfrm>
        </p:spPr>
        <p:txBody>
          <a:bodyPr>
            <a:normAutofit/>
          </a:bodyPr>
          <a:lstStyle>
            <a:lvl1pPr>
              <a:defRPr sz="3600"/>
            </a:lvl1pPr>
          </a:lstStyle>
          <a:p>
            <a:r>
              <a:rPr lang="en-US" dirty="0"/>
              <a:t>Click to edit Master title style</a:t>
            </a:r>
          </a:p>
        </p:txBody>
      </p:sp>
      <p:grpSp>
        <p:nvGrpSpPr>
          <p:cNvPr id="3" name="Group 2">
            <a:extLst>
              <a:ext uri="{FF2B5EF4-FFF2-40B4-BE49-F238E27FC236}">
                <a16:creationId xmlns:a16="http://schemas.microsoft.com/office/drawing/2014/main" id="{79C65CE8-4186-4EF3-A508-A12E5E686468}"/>
              </a:ext>
            </a:extLst>
          </p:cNvPr>
          <p:cNvGrpSpPr/>
          <p:nvPr userDrawn="1"/>
        </p:nvGrpSpPr>
        <p:grpSpPr>
          <a:xfrm>
            <a:off x="9415915" y="2"/>
            <a:ext cx="1235642" cy="1816099"/>
            <a:chOff x="12554553" y="1"/>
            <a:chExt cx="1647523" cy="1816099"/>
          </a:xfrm>
          <a:solidFill>
            <a:schemeClr val="accent6"/>
          </a:solidFill>
        </p:grpSpPr>
        <p:sp>
          <p:nvSpPr>
            <p:cNvPr id="4" name="Rectangle: Folded Corner 3">
              <a:extLst>
                <a:ext uri="{FF2B5EF4-FFF2-40B4-BE49-F238E27FC236}">
                  <a16:creationId xmlns:a16="http://schemas.microsoft.com/office/drawing/2014/main" id="{0A32BB05-B08C-4D73-BFF9-25A2D9328D4D}"/>
                </a:ext>
              </a:extLst>
            </p:cNvPr>
            <p:cNvSpPr/>
            <p:nvPr userDrawn="1"/>
          </p:nvSpPr>
          <p:spPr>
            <a:xfrm>
              <a:off x="12554553" y="1"/>
              <a:ext cx="1644047" cy="1816099"/>
            </a:xfrm>
            <a:prstGeom prst="foldedCorner">
              <a:avLst/>
            </a:prstGeom>
            <a:grpFill/>
            <a:ln>
              <a:noFill/>
            </a:ln>
            <a:effectLst>
              <a:outerShdw blurRad="101600" dist="635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Ins="0" rtlCol="0" anchor="t"/>
            <a:lstStyle/>
            <a:p>
              <a:r>
                <a:rPr lang="en-US" sz="1400">
                  <a:solidFill>
                    <a:srgbClr val="FFE200">
                      <a:lumMod val="50000"/>
                    </a:srgbClr>
                  </a:solidFill>
                </a:rPr>
                <a:t>To insert your own icons*:</a:t>
              </a:r>
            </a:p>
            <a:p>
              <a:endParaRPr lang="en-US" sz="1400">
                <a:solidFill>
                  <a:srgbClr val="FFE200">
                    <a:lumMod val="50000"/>
                  </a:srgbClr>
                </a:solidFill>
              </a:endParaRPr>
            </a:p>
            <a:p>
              <a:r>
                <a:rPr lang="en-US" sz="1400" b="1">
                  <a:solidFill>
                    <a:srgbClr val="FFE200">
                      <a:lumMod val="50000"/>
                    </a:srgbClr>
                  </a:solidFill>
                </a:rPr>
                <a:t>Insert</a:t>
              </a:r>
              <a:r>
                <a:rPr lang="en-US" sz="1400">
                  <a:solidFill>
                    <a:srgbClr val="FFE200">
                      <a:lumMod val="50000"/>
                    </a:srgbClr>
                  </a:solidFill>
                </a:rPr>
                <a:t> &gt;&gt; </a:t>
              </a:r>
              <a:r>
                <a:rPr lang="en-US" sz="1400" b="1">
                  <a:solidFill>
                    <a:srgbClr val="FFE200">
                      <a:lumMod val="50000"/>
                    </a:srgbClr>
                  </a:solidFill>
                </a:rPr>
                <a:t>Icons</a:t>
              </a:r>
            </a:p>
            <a:p>
              <a:endParaRPr lang="en-US" sz="1400">
                <a:solidFill>
                  <a:srgbClr val="FFE200">
                    <a:lumMod val="50000"/>
                  </a:srgbClr>
                </a:solidFill>
              </a:endParaRPr>
            </a:p>
            <a:p>
              <a:r>
                <a:rPr lang="en-US" sz="1200" i="1">
                  <a:solidFill>
                    <a:srgbClr val="FFE200">
                      <a:lumMod val="50000"/>
                    </a:srgbClr>
                  </a:solidFill>
                </a:rPr>
                <a:t>(*Only available to Office 365 subscribers)</a:t>
              </a:r>
            </a:p>
          </p:txBody>
        </p:sp>
        <p:pic>
          <p:nvPicPr>
            <p:cNvPr id="5" name="Picture 4">
              <a:extLst>
                <a:ext uri="{FF2B5EF4-FFF2-40B4-BE49-F238E27FC236}">
                  <a16:creationId xmlns:a16="http://schemas.microsoft.com/office/drawing/2014/main" id="{BC568985-A849-45B0-B77A-2F6998D822DB}"/>
                </a:ext>
              </a:extLst>
            </p:cNvPr>
            <p:cNvPicPr>
              <a:picLocks noChangeAspect="1"/>
            </p:cNvPicPr>
            <p:nvPr userDrawn="1"/>
          </p:nvPicPr>
          <p:blipFill>
            <a:blip r:embed="rId2"/>
            <a:stretch>
              <a:fillRect/>
            </a:stretch>
          </p:blipFill>
          <p:spPr>
            <a:xfrm>
              <a:off x="13802026" y="424090"/>
              <a:ext cx="400050" cy="657225"/>
            </a:xfrm>
            <a:prstGeom prst="rect">
              <a:avLst/>
            </a:prstGeom>
            <a:grpFill/>
          </p:spPr>
        </p:pic>
      </p:grpSp>
    </p:spTree>
    <p:extLst>
      <p:ext uri="{BB962C8B-B14F-4D97-AF65-F5344CB8AC3E}">
        <p14:creationId xmlns:p14="http://schemas.microsoft.com/office/powerpoint/2010/main" val="33720517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3">
    <p:spTree>
      <p:nvGrpSpPr>
        <p:cNvPr id="1" name=""/>
        <p:cNvGrpSpPr/>
        <p:nvPr/>
      </p:nvGrpSpPr>
      <p:grpSpPr>
        <a:xfrm>
          <a:off x="0" y="0"/>
          <a:ext cx="0" cy="0"/>
          <a:chOff x="0" y="0"/>
          <a:chExt cx="0" cy="0"/>
        </a:xfrm>
      </p:grpSpPr>
      <p:sp>
        <p:nvSpPr>
          <p:cNvPr id="2" name="Title 1"/>
          <p:cNvSpPr>
            <a:spLocks noGrp="1"/>
          </p:cNvSpPr>
          <p:nvPr>
            <p:ph type="title"/>
          </p:nvPr>
        </p:nvSpPr>
        <p:spPr>
          <a:xfrm>
            <a:off x="628650" y="163481"/>
            <a:ext cx="7886700" cy="739056"/>
          </a:xfrm>
        </p:spPr>
        <p:txBody>
          <a:bodyP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22354578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06331"/>
            <a:ext cx="7886700" cy="739056"/>
          </a:xfrm>
        </p:spPr>
        <p:txBody>
          <a:bodyP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2361193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06331"/>
            <a:ext cx="7886700" cy="739056"/>
          </a:xfrm>
        </p:spPr>
        <p:txBody>
          <a:bodyP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41722729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1_Title Only">
    <p:bg>
      <p:bgPr>
        <a:gradFill flip="none" rotWithShape="1">
          <a:gsLst>
            <a:gs pos="0">
              <a:schemeClr val="accent1">
                <a:lumMod val="0"/>
                <a:lumOff val="100000"/>
              </a:schemeClr>
            </a:gs>
            <a:gs pos="35000">
              <a:schemeClr val="accent1">
                <a:lumMod val="0"/>
                <a:lumOff val="100000"/>
              </a:schemeClr>
            </a:gs>
            <a:gs pos="100000">
              <a:srgbClr val="CDCDCD"/>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06331"/>
            <a:ext cx="7886700" cy="739056"/>
          </a:xfrm>
        </p:spPr>
        <p:txBody>
          <a:bodyP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1170233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87E7E4-22B8-4563-90A9-82C2F2EE3D9B}"/>
              </a:ext>
            </a:extLst>
          </p:cNvPr>
          <p:cNvSpPr>
            <a:spLocks noGrp="1"/>
          </p:cNvSpPr>
          <p:nvPr>
            <p:ph idx="1"/>
          </p:nvPr>
        </p:nvSpPr>
        <p:spPr>
          <a:xfrm>
            <a:off x="628650" y="2206487"/>
            <a:ext cx="7886700" cy="3970476"/>
          </a:xfrm>
        </p:spPr>
        <p:txBody>
          <a:bodyPr>
            <a:normAutofit/>
          </a:bodyPr>
          <a:lstStyle>
            <a:lvl1pPr>
              <a:defRPr sz="3600"/>
            </a:lvl1pPr>
            <a:lvl2pPr>
              <a:defRPr sz="3200"/>
            </a:lvl2pPr>
            <a:lvl3pPr>
              <a:defRPr sz="2800"/>
            </a:lvl3pPr>
            <a:lvl4pPr>
              <a:defRPr sz="2400"/>
            </a:lvl4pPr>
            <a:lvl5pPr>
              <a:defRPr sz="24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a:extLst>
              <a:ext uri="{FF2B5EF4-FFF2-40B4-BE49-F238E27FC236}">
                <a16:creationId xmlns:a16="http://schemas.microsoft.com/office/drawing/2014/main" id="{00D3D668-2187-49D6-94E7-BD02742AF39F}"/>
              </a:ext>
            </a:extLst>
          </p:cNvPr>
          <p:cNvSpPr>
            <a:spLocks noGrp="1"/>
          </p:cNvSpPr>
          <p:nvPr>
            <p:ph type="dt" sz="half" idx="10"/>
          </p:nvPr>
        </p:nvSpPr>
        <p:spPr/>
        <p:txBody>
          <a:bodyPr/>
          <a:lstStyle>
            <a:lvl1pPr>
              <a:defRPr>
                <a:solidFill>
                  <a:srgbClr val="6D645B"/>
                </a:solidFill>
              </a:defRPr>
            </a:lvl1pPr>
          </a:lstStyle>
          <a:p>
            <a:fld id="{18D9E8F6-4D81-4B3A-BC45-BBA4A1C9BD0F}" type="datetimeFigureOut">
              <a:rPr lang="en-US" smtClean="0"/>
              <a:pPr/>
              <a:t>6/13/2022</a:t>
            </a:fld>
            <a:endParaRPr lang="en-US"/>
          </a:p>
        </p:txBody>
      </p:sp>
      <p:sp>
        <p:nvSpPr>
          <p:cNvPr id="5" name="Footer Placeholder 4">
            <a:extLst>
              <a:ext uri="{FF2B5EF4-FFF2-40B4-BE49-F238E27FC236}">
                <a16:creationId xmlns:a16="http://schemas.microsoft.com/office/drawing/2014/main" id="{1CCF5D45-ED52-47C3-9243-A1D3EB520698}"/>
              </a:ext>
            </a:extLst>
          </p:cNvPr>
          <p:cNvSpPr>
            <a:spLocks noGrp="1"/>
          </p:cNvSpPr>
          <p:nvPr>
            <p:ph type="ftr" sz="quarter" idx="11"/>
          </p:nvPr>
        </p:nvSpPr>
        <p:spPr/>
        <p:txBody>
          <a:bodyPr/>
          <a:lstStyle>
            <a:lvl1pPr>
              <a:defRPr>
                <a:solidFill>
                  <a:srgbClr val="6D645B"/>
                </a:solidFill>
              </a:defRPr>
            </a:lvl1pPr>
          </a:lstStyle>
          <a:p>
            <a:endParaRPr lang="en-US"/>
          </a:p>
        </p:txBody>
      </p:sp>
      <p:sp>
        <p:nvSpPr>
          <p:cNvPr id="6" name="Slide Number Placeholder 5">
            <a:extLst>
              <a:ext uri="{FF2B5EF4-FFF2-40B4-BE49-F238E27FC236}">
                <a16:creationId xmlns:a16="http://schemas.microsoft.com/office/drawing/2014/main" id="{958AC4EA-A078-49A4-87BA-F66FC7D15151}"/>
              </a:ext>
            </a:extLst>
          </p:cNvPr>
          <p:cNvSpPr>
            <a:spLocks noGrp="1"/>
          </p:cNvSpPr>
          <p:nvPr>
            <p:ph type="sldNum" sz="quarter" idx="12"/>
          </p:nvPr>
        </p:nvSpPr>
        <p:spPr/>
        <p:txBody>
          <a:bodyPr/>
          <a:lstStyle>
            <a:lvl1pPr>
              <a:defRPr>
                <a:solidFill>
                  <a:srgbClr val="6D645B"/>
                </a:solidFill>
              </a:defRPr>
            </a:lvl1pPr>
          </a:lstStyle>
          <a:p>
            <a:fld id="{E505F7C3-4860-4DB0-A451-57EE24F2F70B}" type="slidenum">
              <a:rPr lang="en-US" smtClean="0"/>
              <a:pPr/>
              <a:t>‹#›</a:t>
            </a:fld>
            <a:endParaRPr lang="en-US"/>
          </a:p>
        </p:txBody>
      </p:sp>
      <p:sp>
        <p:nvSpPr>
          <p:cNvPr id="14" name="Freeform: Shape 13">
            <a:extLst>
              <a:ext uri="{FF2B5EF4-FFF2-40B4-BE49-F238E27FC236}">
                <a16:creationId xmlns:a16="http://schemas.microsoft.com/office/drawing/2014/main" id="{6CA7D016-7F3E-42AE-8E88-2831840D063A}"/>
              </a:ext>
            </a:extLst>
          </p:cNvPr>
          <p:cNvSpPr/>
          <p:nvPr userDrawn="1"/>
        </p:nvSpPr>
        <p:spPr>
          <a:xfrm>
            <a:off x="33844" y="-241"/>
            <a:ext cx="9110156" cy="1796838"/>
          </a:xfrm>
          <a:custGeom>
            <a:avLst/>
            <a:gdLst>
              <a:gd name="connsiteX0" fmla="*/ 0 w 12146874"/>
              <a:gd name="connsiteY0" fmla="*/ 0 h 1796838"/>
              <a:gd name="connsiteX1" fmla="*/ 12146874 w 12146874"/>
              <a:gd name="connsiteY1" fmla="*/ 0 h 1796838"/>
              <a:gd name="connsiteX2" fmla="*/ 12146874 w 12146874"/>
              <a:gd name="connsiteY2" fmla="*/ 1649741 h 1796838"/>
              <a:gd name="connsiteX3" fmla="*/ 11831094 w 12146874"/>
              <a:gd name="connsiteY3" fmla="*/ 1685569 h 1796838"/>
              <a:gd name="connsiteX4" fmla="*/ 9339861 w 12146874"/>
              <a:gd name="connsiteY4" fmla="*/ 1796838 h 1796838"/>
              <a:gd name="connsiteX5" fmla="*/ 387845 w 12146874"/>
              <a:gd name="connsiteY5" fmla="*/ 170064 h 179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6874" h="1796838">
                <a:moveTo>
                  <a:pt x="0" y="0"/>
                </a:moveTo>
                <a:lnTo>
                  <a:pt x="12146874" y="0"/>
                </a:lnTo>
                <a:lnTo>
                  <a:pt x="12146874" y="1649741"/>
                </a:lnTo>
                <a:lnTo>
                  <a:pt x="11831094" y="1685569"/>
                </a:lnTo>
                <a:cubicBezTo>
                  <a:pt x="11022500" y="1758683"/>
                  <a:pt x="10189983" y="1796838"/>
                  <a:pt x="9339861" y="1796838"/>
                </a:cubicBezTo>
                <a:cubicBezTo>
                  <a:pt x="5939378" y="1796838"/>
                  <a:pt x="2820568" y="1186345"/>
                  <a:pt x="387845" y="170064"/>
                </a:cubicBezTo>
                <a:close/>
              </a:path>
            </a:pathLst>
          </a:custGeom>
          <a:solidFill>
            <a:srgbClr val="3B1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Shape 8">
            <a:extLst>
              <a:ext uri="{FF2B5EF4-FFF2-40B4-BE49-F238E27FC236}">
                <a16:creationId xmlns:a16="http://schemas.microsoft.com/office/drawing/2014/main" id="{BD38FA49-F54C-46BB-8304-6FA01A5FB09B}"/>
              </a:ext>
            </a:extLst>
          </p:cNvPr>
          <p:cNvSpPr/>
          <p:nvPr userDrawn="1"/>
        </p:nvSpPr>
        <p:spPr>
          <a:xfrm>
            <a:off x="3" y="60425"/>
            <a:ext cx="3296950" cy="1439984"/>
          </a:xfrm>
          <a:custGeom>
            <a:avLst/>
            <a:gdLst>
              <a:gd name="connsiteX0" fmla="*/ 0 w 1467716"/>
              <a:gd name="connsiteY0" fmla="*/ 0 h 943303"/>
              <a:gd name="connsiteX1" fmla="*/ 167092 w 1467716"/>
              <a:gd name="connsiteY1" fmla="*/ 151863 h 943303"/>
              <a:gd name="connsiteX2" fmla="*/ 1402948 w 1467716"/>
              <a:gd name="connsiteY2" fmla="*/ 860884 h 943303"/>
              <a:gd name="connsiteX3" fmla="*/ 1467716 w 1467716"/>
              <a:gd name="connsiteY3" fmla="*/ 882799 h 943303"/>
              <a:gd name="connsiteX4" fmla="*/ 1426853 w 1467716"/>
              <a:gd name="connsiteY4" fmla="*/ 890097 h 943303"/>
              <a:gd name="connsiteX5" fmla="*/ 723619 w 1467716"/>
              <a:gd name="connsiteY5" fmla="*/ 943303 h 943303"/>
              <a:gd name="connsiteX6" fmla="*/ 20386 w 1467716"/>
              <a:gd name="connsiteY6" fmla="*/ 890097 h 943303"/>
              <a:gd name="connsiteX7" fmla="*/ 0 w 1467716"/>
              <a:gd name="connsiteY7" fmla="*/ 886456 h 943303"/>
              <a:gd name="connsiteX0" fmla="*/ 0 w 1467716"/>
              <a:gd name="connsiteY0" fmla="*/ 0 h 943303"/>
              <a:gd name="connsiteX1" fmla="*/ 167092 w 1467716"/>
              <a:gd name="connsiteY1" fmla="*/ 151863 h 943303"/>
              <a:gd name="connsiteX2" fmla="*/ 1402948 w 1467716"/>
              <a:gd name="connsiteY2" fmla="*/ 860884 h 943303"/>
              <a:gd name="connsiteX3" fmla="*/ 1467716 w 1467716"/>
              <a:gd name="connsiteY3" fmla="*/ 882799 h 943303"/>
              <a:gd name="connsiteX4" fmla="*/ 1426853 w 1467716"/>
              <a:gd name="connsiteY4" fmla="*/ 890097 h 943303"/>
              <a:gd name="connsiteX5" fmla="*/ 723619 w 1467716"/>
              <a:gd name="connsiteY5" fmla="*/ 943303 h 943303"/>
              <a:gd name="connsiteX6" fmla="*/ 20386 w 1467716"/>
              <a:gd name="connsiteY6" fmla="*/ 890097 h 943303"/>
              <a:gd name="connsiteX7" fmla="*/ 0 w 1467716"/>
              <a:gd name="connsiteY7" fmla="*/ 886456 h 943303"/>
              <a:gd name="connsiteX8" fmla="*/ 0 w 1467716"/>
              <a:gd name="connsiteY8" fmla="*/ 0 h 943303"/>
              <a:gd name="connsiteX0" fmla="*/ 0 w 1468512"/>
              <a:gd name="connsiteY0" fmla="*/ 0 h 943303"/>
              <a:gd name="connsiteX1" fmla="*/ 167092 w 1468512"/>
              <a:gd name="connsiteY1" fmla="*/ 151863 h 943303"/>
              <a:gd name="connsiteX2" fmla="*/ 1402948 w 1468512"/>
              <a:gd name="connsiteY2" fmla="*/ 860884 h 943303"/>
              <a:gd name="connsiteX3" fmla="*/ 1468512 w 1468512"/>
              <a:gd name="connsiteY3" fmla="*/ 884359 h 943303"/>
              <a:gd name="connsiteX4" fmla="*/ 1426853 w 1468512"/>
              <a:gd name="connsiteY4" fmla="*/ 890097 h 943303"/>
              <a:gd name="connsiteX5" fmla="*/ 723619 w 1468512"/>
              <a:gd name="connsiteY5" fmla="*/ 943303 h 943303"/>
              <a:gd name="connsiteX6" fmla="*/ 20386 w 1468512"/>
              <a:gd name="connsiteY6" fmla="*/ 890097 h 943303"/>
              <a:gd name="connsiteX7" fmla="*/ 0 w 1468512"/>
              <a:gd name="connsiteY7" fmla="*/ 886456 h 943303"/>
              <a:gd name="connsiteX8" fmla="*/ 0 w 1468512"/>
              <a:gd name="connsiteY8" fmla="*/ 0 h 943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8512" h="943303">
                <a:moveTo>
                  <a:pt x="0" y="0"/>
                </a:moveTo>
                <a:lnTo>
                  <a:pt x="167092" y="151863"/>
                </a:lnTo>
                <a:cubicBezTo>
                  <a:pt x="532570" y="453482"/>
                  <a:pt x="949585" y="694885"/>
                  <a:pt x="1402948" y="860884"/>
                </a:cubicBezTo>
                <a:lnTo>
                  <a:pt x="1468512" y="884359"/>
                </a:lnTo>
                <a:lnTo>
                  <a:pt x="1426853" y="890097"/>
                </a:lnTo>
                <a:cubicBezTo>
                  <a:pt x="1197556" y="925132"/>
                  <a:pt x="962710" y="943303"/>
                  <a:pt x="723619" y="943303"/>
                </a:cubicBezTo>
                <a:cubicBezTo>
                  <a:pt x="484529" y="943303"/>
                  <a:pt x="249683" y="925132"/>
                  <a:pt x="20386" y="890097"/>
                </a:cubicBezTo>
                <a:lnTo>
                  <a:pt x="0" y="886456"/>
                </a:lnTo>
                <a:lnTo>
                  <a:pt x="0" y="0"/>
                </a:lnTo>
                <a:close/>
              </a:path>
            </a:pathLst>
          </a:custGeom>
          <a:solidFill>
            <a:srgbClr val="6D645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2" name="Title 1">
            <a:extLst>
              <a:ext uri="{FF2B5EF4-FFF2-40B4-BE49-F238E27FC236}">
                <a16:creationId xmlns:a16="http://schemas.microsoft.com/office/drawing/2014/main" id="{BC43A9CD-3B45-484B-BD1B-18EDBCB5864C}"/>
              </a:ext>
            </a:extLst>
          </p:cNvPr>
          <p:cNvSpPr>
            <a:spLocks noGrp="1"/>
          </p:cNvSpPr>
          <p:nvPr>
            <p:ph type="title"/>
          </p:nvPr>
        </p:nvSpPr>
        <p:spPr>
          <a:xfrm>
            <a:off x="628650" y="16001"/>
            <a:ext cx="8515350" cy="1325563"/>
          </a:xfrm>
        </p:spPr>
        <p:txBody>
          <a:bodyPr rIns="365760" anchor="ctr"/>
          <a:lstStyle>
            <a:lvl1pPr algn="r">
              <a:defRPr b="1">
                <a:solidFill>
                  <a:schemeClr val="bg1"/>
                </a:solidFill>
              </a:defRPr>
            </a:lvl1pPr>
          </a:lstStyle>
          <a:p>
            <a:r>
              <a:rPr lang="ru-RU"/>
              <a:t>Образец заголовка</a:t>
            </a:r>
            <a:endParaRPr lang="en-US"/>
          </a:p>
        </p:txBody>
      </p:sp>
      <p:sp>
        <p:nvSpPr>
          <p:cNvPr id="15" name="Subtitle 2">
            <a:extLst>
              <a:ext uri="{FF2B5EF4-FFF2-40B4-BE49-F238E27FC236}">
                <a16:creationId xmlns:a16="http://schemas.microsoft.com/office/drawing/2014/main" id="{60333142-6414-40B5-BB7E-DF934194E3E4}"/>
              </a:ext>
            </a:extLst>
          </p:cNvPr>
          <p:cNvSpPr>
            <a:spLocks noGrp="1"/>
          </p:cNvSpPr>
          <p:nvPr>
            <p:ph type="subTitle" idx="13"/>
          </p:nvPr>
        </p:nvSpPr>
        <p:spPr>
          <a:xfrm>
            <a:off x="2285998" y="1018641"/>
            <a:ext cx="6858000" cy="714499"/>
          </a:xfrm>
        </p:spPr>
        <p:txBody>
          <a:bodyPr rIns="365760"/>
          <a:lstStyle>
            <a:lvl1pPr marL="0" indent="0" algn="r">
              <a:buNone/>
              <a:defRPr sz="24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a:p>
        </p:txBody>
      </p:sp>
    </p:spTree>
    <p:extLst>
      <p:ext uri="{BB962C8B-B14F-4D97-AF65-F5344CB8AC3E}">
        <p14:creationId xmlns:p14="http://schemas.microsoft.com/office/powerpoint/2010/main" val="22966887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2_Title Only">
    <p:bg>
      <p:bgPr>
        <a:gradFill flip="none" rotWithShape="1">
          <a:gsLst>
            <a:gs pos="0">
              <a:schemeClr val="accent1">
                <a:lumMod val="0"/>
                <a:lumOff val="100000"/>
              </a:schemeClr>
            </a:gs>
            <a:gs pos="16000">
              <a:schemeClr val="accent1">
                <a:lumMod val="0"/>
                <a:lumOff val="100000"/>
              </a:schemeClr>
            </a:gs>
            <a:gs pos="100000">
              <a:srgbClr val="91ABBC"/>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06331"/>
            <a:ext cx="7886700" cy="739056"/>
          </a:xfrm>
        </p:spPr>
        <p:txBody>
          <a:bodyP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28053566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31504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1979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0876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49_Custom Layout">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D20A1C01-5A8D-4D28-BD2A-5F7CD77A5EE8}"/>
              </a:ext>
            </a:extLst>
          </p:cNvPr>
          <p:cNvSpPr>
            <a:spLocks noGrp="1"/>
          </p:cNvSpPr>
          <p:nvPr>
            <p:ph type="pic" sz="quarter" idx="38"/>
          </p:nvPr>
        </p:nvSpPr>
        <p:spPr>
          <a:xfrm>
            <a:off x="2297198" y="0"/>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2" name="Picture Placeholder 31">
            <a:extLst>
              <a:ext uri="{FF2B5EF4-FFF2-40B4-BE49-F238E27FC236}">
                <a16:creationId xmlns:a16="http://schemas.microsoft.com/office/drawing/2014/main" id="{AFA33A9A-7C63-48CF-80D3-E8B89809C8F6}"/>
              </a:ext>
            </a:extLst>
          </p:cNvPr>
          <p:cNvSpPr>
            <a:spLocks noGrp="1"/>
          </p:cNvSpPr>
          <p:nvPr>
            <p:ph type="pic" sz="quarter" idx="39"/>
          </p:nvPr>
        </p:nvSpPr>
        <p:spPr>
          <a:xfrm>
            <a:off x="4594396" y="0"/>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4" name="Picture Placeholder 33">
            <a:extLst>
              <a:ext uri="{FF2B5EF4-FFF2-40B4-BE49-F238E27FC236}">
                <a16:creationId xmlns:a16="http://schemas.microsoft.com/office/drawing/2014/main" id="{F2BA50BE-6CD6-438C-ABA3-F0CA17693FC6}"/>
              </a:ext>
            </a:extLst>
          </p:cNvPr>
          <p:cNvSpPr>
            <a:spLocks noGrp="1"/>
          </p:cNvSpPr>
          <p:nvPr>
            <p:ph type="pic" sz="quarter" idx="40"/>
          </p:nvPr>
        </p:nvSpPr>
        <p:spPr>
          <a:xfrm>
            <a:off x="0" y="3458865"/>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5" name="Picture Placeholder 34">
            <a:extLst>
              <a:ext uri="{FF2B5EF4-FFF2-40B4-BE49-F238E27FC236}">
                <a16:creationId xmlns:a16="http://schemas.microsoft.com/office/drawing/2014/main" id="{B1D48CD9-A0E5-4ECB-A530-D4DAC86466F9}"/>
              </a:ext>
            </a:extLst>
          </p:cNvPr>
          <p:cNvSpPr>
            <a:spLocks noGrp="1"/>
          </p:cNvSpPr>
          <p:nvPr>
            <p:ph type="pic" sz="quarter" idx="41"/>
          </p:nvPr>
        </p:nvSpPr>
        <p:spPr>
          <a:xfrm>
            <a:off x="2297198" y="3458865"/>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3" name="Picture Placeholder 32">
            <a:extLst>
              <a:ext uri="{FF2B5EF4-FFF2-40B4-BE49-F238E27FC236}">
                <a16:creationId xmlns:a16="http://schemas.microsoft.com/office/drawing/2014/main" id="{93736B91-70C5-47D4-915B-F2450F410BD0}"/>
              </a:ext>
            </a:extLst>
          </p:cNvPr>
          <p:cNvSpPr>
            <a:spLocks noGrp="1"/>
          </p:cNvSpPr>
          <p:nvPr>
            <p:ph type="pic" sz="quarter" idx="42"/>
          </p:nvPr>
        </p:nvSpPr>
        <p:spPr>
          <a:xfrm>
            <a:off x="6891594" y="0"/>
            <a:ext cx="2252407"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6" name="Picture Placeholder 35">
            <a:extLst>
              <a:ext uri="{FF2B5EF4-FFF2-40B4-BE49-F238E27FC236}">
                <a16:creationId xmlns:a16="http://schemas.microsoft.com/office/drawing/2014/main" id="{1F9A97A3-008B-4DBE-8BA2-2FBF3BDFE4E2}"/>
              </a:ext>
            </a:extLst>
          </p:cNvPr>
          <p:cNvSpPr>
            <a:spLocks noGrp="1"/>
          </p:cNvSpPr>
          <p:nvPr>
            <p:ph type="pic" sz="quarter" idx="43"/>
          </p:nvPr>
        </p:nvSpPr>
        <p:spPr>
          <a:xfrm>
            <a:off x="4594396" y="3458865"/>
            <a:ext cx="2252407"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57300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300"/>
                                        <p:tgtEl>
                                          <p:spTgt spid="32"/>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300"/>
                                        <p:tgtEl>
                                          <p:spTgt spid="33"/>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300"/>
                                        <p:tgtEl>
                                          <p:spTgt spid="3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300"/>
                                        <p:tgtEl>
                                          <p:spTgt spid="35"/>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3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animBg="1"/>
      <p:bldP spid="35" grpId="0" animBg="1"/>
      <p:bldP spid="33" grpId="0" animBg="1"/>
      <p:bldP spid="36" grpId="0" animBg="1"/>
    </p:bldLst>
  </p:timing>
  <p:extLst>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50_Custom Layout">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D20A1C01-5A8D-4D28-BD2A-5F7CD77A5EE8}"/>
              </a:ext>
            </a:extLst>
          </p:cNvPr>
          <p:cNvSpPr>
            <a:spLocks noGrp="1"/>
          </p:cNvSpPr>
          <p:nvPr>
            <p:ph type="pic" sz="quarter" idx="38"/>
          </p:nvPr>
        </p:nvSpPr>
        <p:spPr>
          <a:xfrm>
            <a:off x="2297198" y="0"/>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2" name="Picture Placeholder 31">
            <a:extLst>
              <a:ext uri="{FF2B5EF4-FFF2-40B4-BE49-F238E27FC236}">
                <a16:creationId xmlns:a16="http://schemas.microsoft.com/office/drawing/2014/main" id="{AFA33A9A-7C63-48CF-80D3-E8B89809C8F6}"/>
              </a:ext>
            </a:extLst>
          </p:cNvPr>
          <p:cNvSpPr>
            <a:spLocks noGrp="1"/>
          </p:cNvSpPr>
          <p:nvPr>
            <p:ph type="pic" sz="quarter" idx="39"/>
          </p:nvPr>
        </p:nvSpPr>
        <p:spPr>
          <a:xfrm>
            <a:off x="4594396" y="0"/>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4" name="Picture Placeholder 33">
            <a:extLst>
              <a:ext uri="{FF2B5EF4-FFF2-40B4-BE49-F238E27FC236}">
                <a16:creationId xmlns:a16="http://schemas.microsoft.com/office/drawing/2014/main" id="{F2BA50BE-6CD6-438C-ABA3-F0CA17693FC6}"/>
              </a:ext>
            </a:extLst>
          </p:cNvPr>
          <p:cNvSpPr>
            <a:spLocks noGrp="1"/>
          </p:cNvSpPr>
          <p:nvPr>
            <p:ph type="pic" sz="quarter" idx="40"/>
          </p:nvPr>
        </p:nvSpPr>
        <p:spPr>
          <a:xfrm>
            <a:off x="0" y="3458865"/>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5" name="Picture Placeholder 34">
            <a:extLst>
              <a:ext uri="{FF2B5EF4-FFF2-40B4-BE49-F238E27FC236}">
                <a16:creationId xmlns:a16="http://schemas.microsoft.com/office/drawing/2014/main" id="{B1D48CD9-A0E5-4ECB-A530-D4DAC86466F9}"/>
              </a:ext>
            </a:extLst>
          </p:cNvPr>
          <p:cNvSpPr>
            <a:spLocks noGrp="1"/>
          </p:cNvSpPr>
          <p:nvPr>
            <p:ph type="pic" sz="quarter" idx="41"/>
          </p:nvPr>
        </p:nvSpPr>
        <p:spPr>
          <a:xfrm>
            <a:off x="2297198" y="3458865"/>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3" name="Picture Placeholder 32">
            <a:extLst>
              <a:ext uri="{FF2B5EF4-FFF2-40B4-BE49-F238E27FC236}">
                <a16:creationId xmlns:a16="http://schemas.microsoft.com/office/drawing/2014/main" id="{93736B91-70C5-47D4-915B-F2450F410BD0}"/>
              </a:ext>
            </a:extLst>
          </p:cNvPr>
          <p:cNvSpPr>
            <a:spLocks noGrp="1"/>
          </p:cNvSpPr>
          <p:nvPr>
            <p:ph type="pic" sz="quarter" idx="42"/>
          </p:nvPr>
        </p:nvSpPr>
        <p:spPr>
          <a:xfrm>
            <a:off x="6891594" y="0"/>
            <a:ext cx="2252407"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6" name="Picture Placeholder 35">
            <a:extLst>
              <a:ext uri="{FF2B5EF4-FFF2-40B4-BE49-F238E27FC236}">
                <a16:creationId xmlns:a16="http://schemas.microsoft.com/office/drawing/2014/main" id="{1F9A97A3-008B-4DBE-8BA2-2FBF3BDFE4E2}"/>
              </a:ext>
            </a:extLst>
          </p:cNvPr>
          <p:cNvSpPr>
            <a:spLocks noGrp="1"/>
          </p:cNvSpPr>
          <p:nvPr>
            <p:ph type="pic" sz="quarter" idx="43"/>
          </p:nvPr>
        </p:nvSpPr>
        <p:spPr>
          <a:xfrm>
            <a:off x="6891594" y="3458865"/>
            <a:ext cx="2252407"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38191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300"/>
                                        <p:tgtEl>
                                          <p:spTgt spid="32"/>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300"/>
                                        <p:tgtEl>
                                          <p:spTgt spid="33"/>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300"/>
                                        <p:tgtEl>
                                          <p:spTgt spid="3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300"/>
                                        <p:tgtEl>
                                          <p:spTgt spid="35"/>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3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animBg="1"/>
      <p:bldP spid="35" grpId="0" animBg="1"/>
      <p:bldP spid="33" grpId="0" animBg="1"/>
      <p:bldP spid="36" grpId="0" animBg="1"/>
    </p:bldLst>
  </p:timing>
  <p:extLst>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51_Custom Layout">
    <p:spTree>
      <p:nvGrpSpPr>
        <p:cNvPr id="1" name=""/>
        <p:cNvGrpSpPr/>
        <p:nvPr/>
      </p:nvGrpSpPr>
      <p:grpSpPr>
        <a:xfrm>
          <a:off x="0" y="0"/>
          <a:ext cx="0" cy="0"/>
          <a:chOff x="0" y="0"/>
          <a:chExt cx="0" cy="0"/>
        </a:xfrm>
      </p:grpSpPr>
      <p:sp>
        <p:nvSpPr>
          <p:cNvPr id="84" name="Picture Placeholder 83">
            <a:extLst>
              <a:ext uri="{FF2B5EF4-FFF2-40B4-BE49-F238E27FC236}">
                <a16:creationId xmlns:a16="http://schemas.microsoft.com/office/drawing/2014/main" id="{547F1D62-536A-4F79-8D37-91A6FFCF8770}"/>
              </a:ext>
            </a:extLst>
          </p:cNvPr>
          <p:cNvSpPr>
            <a:spLocks noGrp="1"/>
          </p:cNvSpPr>
          <p:nvPr>
            <p:ph type="pic" sz="quarter" idx="39"/>
          </p:nvPr>
        </p:nvSpPr>
        <p:spPr>
          <a:xfrm>
            <a:off x="1830943" y="0"/>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5" name="Picture Placeholder 84">
            <a:extLst>
              <a:ext uri="{FF2B5EF4-FFF2-40B4-BE49-F238E27FC236}">
                <a16:creationId xmlns:a16="http://schemas.microsoft.com/office/drawing/2014/main" id="{9E499711-1E7E-4D76-9F28-10113A27F8BC}"/>
              </a:ext>
            </a:extLst>
          </p:cNvPr>
          <p:cNvSpPr>
            <a:spLocks noGrp="1"/>
          </p:cNvSpPr>
          <p:nvPr>
            <p:ph type="pic" sz="quarter" idx="40"/>
          </p:nvPr>
        </p:nvSpPr>
        <p:spPr>
          <a:xfrm>
            <a:off x="3661886" y="0"/>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6" name="Picture Placeholder 85">
            <a:extLst>
              <a:ext uri="{FF2B5EF4-FFF2-40B4-BE49-F238E27FC236}">
                <a16:creationId xmlns:a16="http://schemas.microsoft.com/office/drawing/2014/main" id="{85C28D07-CED7-44E6-9820-1F617E6405BA}"/>
              </a:ext>
            </a:extLst>
          </p:cNvPr>
          <p:cNvSpPr>
            <a:spLocks noGrp="1"/>
          </p:cNvSpPr>
          <p:nvPr>
            <p:ph type="pic" sz="quarter" idx="41"/>
          </p:nvPr>
        </p:nvSpPr>
        <p:spPr>
          <a:xfrm>
            <a:off x="5492828" y="0"/>
            <a:ext cx="1820228" cy="2274570"/>
          </a:xfrm>
          <a:custGeom>
            <a:avLst/>
            <a:gdLst>
              <a:gd name="connsiteX0" fmla="*/ 0 w 4854574"/>
              <a:gd name="connsiteY0" fmla="*/ 0 h 4549140"/>
              <a:gd name="connsiteX1" fmla="*/ 4854574 w 4854574"/>
              <a:gd name="connsiteY1" fmla="*/ 0 h 4549140"/>
              <a:gd name="connsiteX2" fmla="*/ 4854574 w 4854574"/>
              <a:gd name="connsiteY2" fmla="*/ 4549140 h 4549140"/>
              <a:gd name="connsiteX3" fmla="*/ 0 w 4854574"/>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4" h="4549140">
                <a:moveTo>
                  <a:pt x="0" y="0"/>
                </a:moveTo>
                <a:lnTo>
                  <a:pt x="4854574" y="0"/>
                </a:lnTo>
                <a:lnTo>
                  <a:pt x="4854574"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7" name="Picture Placeholder 86">
            <a:extLst>
              <a:ext uri="{FF2B5EF4-FFF2-40B4-BE49-F238E27FC236}">
                <a16:creationId xmlns:a16="http://schemas.microsoft.com/office/drawing/2014/main" id="{B81C2D65-5E82-4B96-BA73-1459034AA4EF}"/>
              </a:ext>
            </a:extLst>
          </p:cNvPr>
          <p:cNvSpPr>
            <a:spLocks noGrp="1"/>
          </p:cNvSpPr>
          <p:nvPr>
            <p:ph type="pic" sz="quarter" idx="42"/>
          </p:nvPr>
        </p:nvSpPr>
        <p:spPr>
          <a:xfrm>
            <a:off x="7323771" y="0"/>
            <a:ext cx="1820229" cy="2274570"/>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8" name="Picture Placeholder 87">
            <a:extLst>
              <a:ext uri="{FF2B5EF4-FFF2-40B4-BE49-F238E27FC236}">
                <a16:creationId xmlns:a16="http://schemas.microsoft.com/office/drawing/2014/main" id="{F5C9B4A2-BD4C-4613-B1C8-426246442952}"/>
              </a:ext>
            </a:extLst>
          </p:cNvPr>
          <p:cNvSpPr>
            <a:spLocks noGrp="1"/>
          </p:cNvSpPr>
          <p:nvPr>
            <p:ph type="pic" sz="quarter" idx="43"/>
          </p:nvPr>
        </p:nvSpPr>
        <p:spPr>
          <a:xfrm>
            <a:off x="0" y="2291715"/>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9" name="Picture Placeholder 88">
            <a:extLst>
              <a:ext uri="{FF2B5EF4-FFF2-40B4-BE49-F238E27FC236}">
                <a16:creationId xmlns:a16="http://schemas.microsoft.com/office/drawing/2014/main" id="{C1E587B0-5081-4811-BF09-53C52CD79708}"/>
              </a:ext>
            </a:extLst>
          </p:cNvPr>
          <p:cNvSpPr>
            <a:spLocks noGrp="1"/>
          </p:cNvSpPr>
          <p:nvPr>
            <p:ph type="pic" sz="quarter" idx="44"/>
          </p:nvPr>
        </p:nvSpPr>
        <p:spPr>
          <a:xfrm>
            <a:off x="1830943" y="2291715"/>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0" name="Picture Placeholder 89">
            <a:extLst>
              <a:ext uri="{FF2B5EF4-FFF2-40B4-BE49-F238E27FC236}">
                <a16:creationId xmlns:a16="http://schemas.microsoft.com/office/drawing/2014/main" id="{848F19B3-C3B8-409D-9B9E-FE0E7C5B97CE}"/>
              </a:ext>
            </a:extLst>
          </p:cNvPr>
          <p:cNvSpPr>
            <a:spLocks noGrp="1"/>
          </p:cNvSpPr>
          <p:nvPr>
            <p:ph type="pic" sz="quarter" idx="45"/>
          </p:nvPr>
        </p:nvSpPr>
        <p:spPr>
          <a:xfrm>
            <a:off x="3661886" y="2291715"/>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2" name="Picture Placeholder 91">
            <a:extLst>
              <a:ext uri="{FF2B5EF4-FFF2-40B4-BE49-F238E27FC236}">
                <a16:creationId xmlns:a16="http://schemas.microsoft.com/office/drawing/2014/main" id="{2EF10A99-360C-41AA-821D-107E56A62DDD}"/>
              </a:ext>
            </a:extLst>
          </p:cNvPr>
          <p:cNvSpPr>
            <a:spLocks noGrp="1"/>
          </p:cNvSpPr>
          <p:nvPr>
            <p:ph type="pic" sz="quarter" idx="47"/>
          </p:nvPr>
        </p:nvSpPr>
        <p:spPr>
          <a:xfrm>
            <a:off x="7323771" y="2291715"/>
            <a:ext cx="1820229" cy="2274570"/>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3" name="Picture Placeholder 92">
            <a:extLst>
              <a:ext uri="{FF2B5EF4-FFF2-40B4-BE49-F238E27FC236}">
                <a16:creationId xmlns:a16="http://schemas.microsoft.com/office/drawing/2014/main" id="{F966354A-A564-431F-B7DD-4801994D22FD}"/>
              </a:ext>
            </a:extLst>
          </p:cNvPr>
          <p:cNvSpPr>
            <a:spLocks noGrp="1"/>
          </p:cNvSpPr>
          <p:nvPr>
            <p:ph type="pic" sz="quarter" idx="48"/>
          </p:nvPr>
        </p:nvSpPr>
        <p:spPr>
          <a:xfrm>
            <a:off x="0" y="4583430"/>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5" name="Picture Placeholder 94">
            <a:extLst>
              <a:ext uri="{FF2B5EF4-FFF2-40B4-BE49-F238E27FC236}">
                <a16:creationId xmlns:a16="http://schemas.microsoft.com/office/drawing/2014/main" id="{70153A5C-E9DB-46BD-AF67-D5028191A028}"/>
              </a:ext>
            </a:extLst>
          </p:cNvPr>
          <p:cNvSpPr>
            <a:spLocks noGrp="1"/>
          </p:cNvSpPr>
          <p:nvPr>
            <p:ph type="pic" sz="quarter" idx="50"/>
          </p:nvPr>
        </p:nvSpPr>
        <p:spPr>
          <a:xfrm>
            <a:off x="3661886" y="4583430"/>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6" name="Picture Placeholder 95">
            <a:extLst>
              <a:ext uri="{FF2B5EF4-FFF2-40B4-BE49-F238E27FC236}">
                <a16:creationId xmlns:a16="http://schemas.microsoft.com/office/drawing/2014/main" id="{F6E16CAF-F7B5-4D3C-A150-056C8546C97D}"/>
              </a:ext>
            </a:extLst>
          </p:cNvPr>
          <p:cNvSpPr>
            <a:spLocks noGrp="1"/>
          </p:cNvSpPr>
          <p:nvPr>
            <p:ph type="pic" sz="quarter" idx="51"/>
          </p:nvPr>
        </p:nvSpPr>
        <p:spPr>
          <a:xfrm>
            <a:off x="5492828" y="4583430"/>
            <a:ext cx="1820228" cy="2274570"/>
          </a:xfrm>
          <a:custGeom>
            <a:avLst/>
            <a:gdLst>
              <a:gd name="connsiteX0" fmla="*/ 0 w 4854574"/>
              <a:gd name="connsiteY0" fmla="*/ 0 h 4549140"/>
              <a:gd name="connsiteX1" fmla="*/ 4854574 w 4854574"/>
              <a:gd name="connsiteY1" fmla="*/ 0 h 4549140"/>
              <a:gd name="connsiteX2" fmla="*/ 4854574 w 4854574"/>
              <a:gd name="connsiteY2" fmla="*/ 4549140 h 4549140"/>
              <a:gd name="connsiteX3" fmla="*/ 0 w 4854574"/>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4" h="4549140">
                <a:moveTo>
                  <a:pt x="0" y="0"/>
                </a:moveTo>
                <a:lnTo>
                  <a:pt x="4854574" y="0"/>
                </a:lnTo>
                <a:lnTo>
                  <a:pt x="4854574"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7" name="Picture Placeholder 96">
            <a:extLst>
              <a:ext uri="{FF2B5EF4-FFF2-40B4-BE49-F238E27FC236}">
                <a16:creationId xmlns:a16="http://schemas.microsoft.com/office/drawing/2014/main" id="{DEA29BFE-0750-4CED-858B-21CC3D43CF99}"/>
              </a:ext>
            </a:extLst>
          </p:cNvPr>
          <p:cNvSpPr>
            <a:spLocks noGrp="1"/>
          </p:cNvSpPr>
          <p:nvPr>
            <p:ph type="pic" sz="quarter" idx="52"/>
          </p:nvPr>
        </p:nvSpPr>
        <p:spPr>
          <a:xfrm>
            <a:off x="7323771" y="4583430"/>
            <a:ext cx="1820229" cy="2274570"/>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68796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ppt_w</p:attrName>
                                        </p:attrNameLst>
                                      </p:cBhvr>
                                      <p:tavLst>
                                        <p:tav tm="0">
                                          <p:val>
                                            <p:strVal val="4/3*#ppt_w"/>
                                          </p:val>
                                        </p:tav>
                                        <p:tav tm="100000">
                                          <p:val>
                                            <p:strVal val="#ppt_w"/>
                                          </p:val>
                                        </p:tav>
                                      </p:tavLst>
                                    </p:anim>
                                    <p:anim calcmode="lin" valueType="num">
                                      <p:cBhvr>
                                        <p:cTn id="8" dur="500" fill="hold"/>
                                        <p:tgtEl>
                                          <p:spTgt spid="90"/>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85"/>
                                        </p:tgtEl>
                                        <p:attrNameLst>
                                          <p:attrName>style.visibility</p:attrName>
                                        </p:attrNameLst>
                                      </p:cBhvr>
                                      <p:to>
                                        <p:strVal val="visible"/>
                                      </p:to>
                                    </p:set>
                                    <p:anim calcmode="lin" valueType="num">
                                      <p:cBhvr>
                                        <p:cTn id="11" dur="500" fill="hold"/>
                                        <p:tgtEl>
                                          <p:spTgt spid="85"/>
                                        </p:tgtEl>
                                        <p:attrNameLst>
                                          <p:attrName>ppt_w</p:attrName>
                                        </p:attrNameLst>
                                      </p:cBhvr>
                                      <p:tavLst>
                                        <p:tav tm="0">
                                          <p:val>
                                            <p:strVal val="4/3*#ppt_w"/>
                                          </p:val>
                                        </p:tav>
                                        <p:tav tm="100000">
                                          <p:val>
                                            <p:strVal val="#ppt_w"/>
                                          </p:val>
                                        </p:tav>
                                      </p:tavLst>
                                    </p:anim>
                                    <p:anim calcmode="lin" valueType="num">
                                      <p:cBhvr>
                                        <p:cTn id="12" dur="500" fill="hold"/>
                                        <p:tgtEl>
                                          <p:spTgt spid="85"/>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86"/>
                                        </p:tgtEl>
                                        <p:attrNameLst>
                                          <p:attrName>style.visibility</p:attrName>
                                        </p:attrNameLst>
                                      </p:cBhvr>
                                      <p:to>
                                        <p:strVal val="visible"/>
                                      </p:to>
                                    </p:set>
                                    <p:anim calcmode="lin" valueType="num">
                                      <p:cBhvr>
                                        <p:cTn id="15" dur="500" fill="hold"/>
                                        <p:tgtEl>
                                          <p:spTgt spid="86"/>
                                        </p:tgtEl>
                                        <p:attrNameLst>
                                          <p:attrName>ppt_w</p:attrName>
                                        </p:attrNameLst>
                                      </p:cBhvr>
                                      <p:tavLst>
                                        <p:tav tm="0">
                                          <p:val>
                                            <p:strVal val="4/3*#ppt_w"/>
                                          </p:val>
                                        </p:tav>
                                        <p:tav tm="100000">
                                          <p:val>
                                            <p:strVal val="#ppt_w"/>
                                          </p:val>
                                        </p:tav>
                                      </p:tavLst>
                                    </p:anim>
                                    <p:anim calcmode="lin" valueType="num">
                                      <p:cBhvr>
                                        <p:cTn id="16" dur="500" fill="hold"/>
                                        <p:tgtEl>
                                          <p:spTgt spid="86"/>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87"/>
                                        </p:tgtEl>
                                        <p:attrNameLst>
                                          <p:attrName>style.visibility</p:attrName>
                                        </p:attrNameLst>
                                      </p:cBhvr>
                                      <p:to>
                                        <p:strVal val="visible"/>
                                      </p:to>
                                    </p:set>
                                    <p:anim calcmode="lin" valueType="num">
                                      <p:cBhvr>
                                        <p:cTn id="19" dur="500" fill="hold"/>
                                        <p:tgtEl>
                                          <p:spTgt spid="87"/>
                                        </p:tgtEl>
                                        <p:attrNameLst>
                                          <p:attrName>ppt_w</p:attrName>
                                        </p:attrNameLst>
                                      </p:cBhvr>
                                      <p:tavLst>
                                        <p:tav tm="0">
                                          <p:val>
                                            <p:strVal val="4/3*#ppt_w"/>
                                          </p:val>
                                        </p:tav>
                                        <p:tav tm="100000">
                                          <p:val>
                                            <p:strVal val="#ppt_w"/>
                                          </p:val>
                                        </p:tav>
                                      </p:tavLst>
                                    </p:anim>
                                    <p:anim calcmode="lin" valueType="num">
                                      <p:cBhvr>
                                        <p:cTn id="20" dur="500" fill="hold"/>
                                        <p:tgtEl>
                                          <p:spTgt spid="87"/>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92"/>
                                        </p:tgtEl>
                                        <p:attrNameLst>
                                          <p:attrName>style.visibility</p:attrName>
                                        </p:attrNameLst>
                                      </p:cBhvr>
                                      <p:to>
                                        <p:strVal val="visible"/>
                                      </p:to>
                                    </p:set>
                                    <p:anim calcmode="lin" valueType="num">
                                      <p:cBhvr>
                                        <p:cTn id="23" dur="500" fill="hold"/>
                                        <p:tgtEl>
                                          <p:spTgt spid="92"/>
                                        </p:tgtEl>
                                        <p:attrNameLst>
                                          <p:attrName>ppt_w</p:attrName>
                                        </p:attrNameLst>
                                      </p:cBhvr>
                                      <p:tavLst>
                                        <p:tav tm="0">
                                          <p:val>
                                            <p:strVal val="4/3*#ppt_w"/>
                                          </p:val>
                                        </p:tav>
                                        <p:tav tm="100000">
                                          <p:val>
                                            <p:strVal val="#ppt_w"/>
                                          </p:val>
                                        </p:tav>
                                      </p:tavLst>
                                    </p:anim>
                                    <p:anim calcmode="lin" valueType="num">
                                      <p:cBhvr>
                                        <p:cTn id="24" dur="500" fill="hold"/>
                                        <p:tgtEl>
                                          <p:spTgt spid="92"/>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500"/>
                                  </p:stCondLst>
                                  <p:childTnLst>
                                    <p:set>
                                      <p:cBhvr>
                                        <p:cTn id="26" dur="1" fill="hold">
                                          <p:stCondLst>
                                            <p:cond delay="0"/>
                                          </p:stCondLst>
                                        </p:cTn>
                                        <p:tgtEl>
                                          <p:spTgt spid="97"/>
                                        </p:tgtEl>
                                        <p:attrNameLst>
                                          <p:attrName>style.visibility</p:attrName>
                                        </p:attrNameLst>
                                      </p:cBhvr>
                                      <p:to>
                                        <p:strVal val="visible"/>
                                      </p:to>
                                    </p:set>
                                    <p:anim calcmode="lin" valueType="num">
                                      <p:cBhvr>
                                        <p:cTn id="27" dur="500" fill="hold"/>
                                        <p:tgtEl>
                                          <p:spTgt spid="97"/>
                                        </p:tgtEl>
                                        <p:attrNameLst>
                                          <p:attrName>ppt_w</p:attrName>
                                        </p:attrNameLst>
                                      </p:cBhvr>
                                      <p:tavLst>
                                        <p:tav tm="0">
                                          <p:val>
                                            <p:strVal val="4/3*#ppt_w"/>
                                          </p:val>
                                        </p:tav>
                                        <p:tav tm="100000">
                                          <p:val>
                                            <p:strVal val="#ppt_w"/>
                                          </p:val>
                                        </p:tav>
                                      </p:tavLst>
                                    </p:anim>
                                    <p:anim calcmode="lin" valueType="num">
                                      <p:cBhvr>
                                        <p:cTn id="28" dur="500" fill="hold"/>
                                        <p:tgtEl>
                                          <p:spTgt spid="97"/>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600"/>
                                  </p:stCondLst>
                                  <p:childTnLst>
                                    <p:set>
                                      <p:cBhvr>
                                        <p:cTn id="30" dur="1" fill="hold">
                                          <p:stCondLst>
                                            <p:cond delay="0"/>
                                          </p:stCondLst>
                                        </p:cTn>
                                        <p:tgtEl>
                                          <p:spTgt spid="96"/>
                                        </p:tgtEl>
                                        <p:attrNameLst>
                                          <p:attrName>style.visibility</p:attrName>
                                        </p:attrNameLst>
                                      </p:cBhvr>
                                      <p:to>
                                        <p:strVal val="visible"/>
                                      </p:to>
                                    </p:set>
                                    <p:anim calcmode="lin" valueType="num">
                                      <p:cBhvr>
                                        <p:cTn id="31" dur="500" fill="hold"/>
                                        <p:tgtEl>
                                          <p:spTgt spid="96"/>
                                        </p:tgtEl>
                                        <p:attrNameLst>
                                          <p:attrName>ppt_w</p:attrName>
                                        </p:attrNameLst>
                                      </p:cBhvr>
                                      <p:tavLst>
                                        <p:tav tm="0">
                                          <p:val>
                                            <p:strVal val="4/3*#ppt_w"/>
                                          </p:val>
                                        </p:tav>
                                        <p:tav tm="100000">
                                          <p:val>
                                            <p:strVal val="#ppt_w"/>
                                          </p:val>
                                        </p:tav>
                                      </p:tavLst>
                                    </p:anim>
                                    <p:anim calcmode="lin" valueType="num">
                                      <p:cBhvr>
                                        <p:cTn id="32" dur="500" fill="hold"/>
                                        <p:tgtEl>
                                          <p:spTgt spid="96"/>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700"/>
                                  </p:stCondLst>
                                  <p:childTnLst>
                                    <p:set>
                                      <p:cBhvr>
                                        <p:cTn id="34" dur="1" fill="hold">
                                          <p:stCondLst>
                                            <p:cond delay="0"/>
                                          </p:stCondLst>
                                        </p:cTn>
                                        <p:tgtEl>
                                          <p:spTgt spid="95"/>
                                        </p:tgtEl>
                                        <p:attrNameLst>
                                          <p:attrName>style.visibility</p:attrName>
                                        </p:attrNameLst>
                                      </p:cBhvr>
                                      <p:to>
                                        <p:strVal val="visible"/>
                                      </p:to>
                                    </p:set>
                                    <p:anim calcmode="lin" valueType="num">
                                      <p:cBhvr>
                                        <p:cTn id="35" dur="500" fill="hold"/>
                                        <p:tgtEl>
                                          <p:spTgt spid="95"/>
                                        </p:tgtEl>
                                        <p:attrNameLst>
                                          <p:attrName>ppt_w</p:attrName>
                                        </p:attrNameLst>
                                      </p:cBhvr>
                                      <p:tavLst>
                                        <p:tav tm="0">
                                          <p:val>
                                            <p:strVal val="4/3*#ppt_w"/>
                                          </p:val>
                                        </p:tav>
                                        <p:tav tm="100000">
                                          <p:val>
                                            <p:strVal val="#ppt_w"/>
                                          </p:val>
                                        </p:tav>
                                      </p:tavLst>
                                    </p:anim>
                                    <p:anim calcmode="lin" valueType="num">
                                      <p:cBhvr>
                                        <p:cTn id="36" dur="500" fill="hold"/>
                                        <p:tgtEl>
                                          <p:spTgt spid="95"/>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800"/>
                                  </p:stCondLst>
                                  <p:childTnLst>
                                    <p:set>
                                      <p:cBhvr>
                                        <p:cTn id="38" dur="1" fill="hold">
                                          <p:stCondLst>
                                            <p:cond delay="0"/>
                                          </p:stCondLst>
                                        </p:cTn>
                                        <p:tgtEl>
                                          <p:spTgt spid="89"/>
                                        </p:tgtEl>
                                        <p:attrNameLst>
                                          <p:attrName>style.visibility</p:attrName>
                                        </p:attrNameLst>
                                      </p:cBhvr>
                                      <p:to>
                                        <p:strVal val="visible"/>
                                      </p:to>
                                    </p:set>
                                    <p:anim calcmode="lin" valueType="num">
                                      <p:cBhvr>
                                        <p:cTn id="39" dur="500" fill="hold"/>
                                        <p:tgtEl>
                                          <p:spTgt spid="89"/>
                                        </p:tgtEl>
                                        <p:attrNameLst>
                                          <p:attrName>ppt_w</p:attrName>
                                        </p:attrNameLst>
                                      </p:cBhvr>
                                      <p:tavLst>
                                        <p:tav tm="0">
                                          <p:val>
                                            <p:strVal val="4/3*#ppt_w"/>
                                          </p:val>
                                        </p:tav>
                                        <p:tav tm="100000">
                                          <p:val>
                                            <p:strVal val="#ppt_w"/>
                                          </p:val>
                                        </p:tav>
                                      </p:tavLst>
                                    </p:anim>
                                    <p:anim calcmode="lin" valueType="num">
                                      <p:cBhvr>
                                        <p:cTn id="40" dur="500" fill="hold"/>
                                        <p:tgtEl>
                                          <p:spTgt spid="89"/>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900"/>
                                  </p:stCondLst>
                                  <p:childTnLst>
                                    <p:set>
                                      <p:cBhvr>
                                        <p:cTn id="42" dur="1" fill="hold">
                                          <p:stCondLst>
                                            <p:cond delay="0"/>
                                          </p:stCondLst>
                                        </p:cTn>
                                        <p:tgtEl>
                                          <p:spTgt spid="84"/>
                                        </p:tgtEl>
                                        <p:attrNameLst>
                                          <p:attrName>style.visibility</p:attrName>
                                        </p:attrNameLst>
                                      </p:cBhvr>
                                      <p:to>
                                        <p:strVal val="visible"/>
                                      </p:to>
                                    </p:set>
                                    <p:anim calcmode="lin" valueType="num">
                                      <p:cBhvr>
                                        <p:cTn id="43" dur="500" fill="hold"/>
                                        <p:tgtEl>
                                          <p:spTgt spid="84"/>
                                        </p:tgtEl>
                                        <p:attrNameLst>
                                          <p:attrName>ppt_w</p:attrName>
                                        </p:attrNameLst>
                                      </p:cBhvr>
                                      <p:tavLst>
                                        <p:tav tm="0">
                                          <p:val>
                                            <p:strVal val="4/3*#ppt_w"/>
                                          </p:val>
                                        </p:tav>
                                        <p:tav tm="100000">
                                          <p:val>
                                            <p:strVal val="#ppt_w"/>
                                          </p:val>
                                        </p:tav>
                                      </p:tavLst>
                                    </p:anim>
                                    <p:anim calcmode="lin" valueType="num">
                                      <p:cBhvr>
                                        <p:cTn id="44" dur="500" fill="hold"/>
                                        <p:tgtEl>
                                          <p:spTgt spid="84"/>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1000"/>
                                  </p:stCondLst>
                                  <p:childTnLst>
                                    <p:set>
                                      <p:cBhvr>
                                        <p:cTn id="46" dur="1" fill="hold">
                                          <p:stCondLst>
                                            <p:cond delay="0"/>
                                          </p:stCondLst>
                                        </p:cTn>
                                        <p:tgtEl>
                                          <p:spTgt spid="88"/>
                                        </p:tgtEl>
                                        <p:attrNameLst>
                                          <p:attrName>style.visibility</p:attrName>
                                        </p:attrNameLst>
                                      </p:cBhvr>
                                      <p:to>
                                        <p:strVal val="visible"/>
                                      </p:to>
                                    </p:set>
                                    <p:anim calcmode="lin" valueType="num">
                                      <p:cBhvr>
                                        <p:cTn id="47" dur="500" fill="hold"/>
                                        <p:tgtEl>
                                          <p:spTgt spid="88"/>
                                        </p:tgtEl>
                                        <p:attrNameLst>
                                          <p:attrName>ppt_w</p:attrName>
                                        </p:attrNameLst>
                                      </p:cBhvr>
                                      <p:tavLst>
                                        <p:tav tm="0">
                                          <p:val>
                                            <p:strVal val="4/3*#ppt_w"/>
                                          </p:val>
                                        </p:tav>
                                        <p:tav tm="100000">
                                          <p:val>
                                            <p:strVal val="#ppt_w"/>
                                          </p:val>
                                        </p:tav>
                                      </p:tavLst>
                                    </p:anim>
                                    <p:anim calcmode="lin" valueType="num">
                                      <p:cBhvr>
                                        <p:cTn id="48" dur="500" fill="hold"/>
                                        <p:tgtEl>
                                          <p:spTgt spid="88"/>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1100"/>
                                  </p:stCondLst>
                                  <p:childTnLst>
                                    <p:set>
                                      <p:cBhvr>
                                        <p:cTn id="50" dur="1" fill="hold">
                                          <p:stCondLst>
                                            <p:cond delay="0"/>
                                          </p:stCondLst>
                                        </p:cTn>
                                        <p:tgtEl>
                                          <p:spTgt spid="93"/>
                                        </p:tgtEl>
                                        <p:attrNameLst>
                                          <p:attrName>style.visibility</p:attrName>
                                        </p:attrNameLst>
                                      </p:cBhvr>
                                      <p:to>
                                        <p:strVal val="visible"/>
                                      </p:to>
                                    </p:set>
                                    <p:anim calcmode="lin" valueType="num">
                                      <p:cBhvr>
                                        <p:cTn id="51" dur="500" fill="hold"/>
                                        <p:tgtEl>
                                          <p:spTgt spid="93"/>
                                        </p:tgtEl>
                                        <p:attrNameLst>
                                          <p:attrName>ppt_w</p:attrName>
                                        </p:attrNameLst>
                                      </p:cBhvr>
                                      <p:tavLst>
                                        <p:tav tm="0">
                                          <p:val>
                                            <p:strVal val="4/3*#ppt_w"/>
                                          </p:val>
                                        </p:tav>
                                        <p:tav tm="100000">
                                          <p:val>
                                            <p:strVal val="#ppt_w"/>
                                          </p:val>
                                        </p:tav>
                                      </p:tavLst>
                                    </p:anim>
                                    <p:anim calcmode="lin" valueType="num">
                                      <p:cBhvr>
                                        <p:cTn id="52" dur="500" fill="hold"/>
                                        <p:tgtEl>
                                          <p:spTgt spid="9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86" grpId="0" animBg="1"/>
      <p:bldP spid="87" grpId="0" animBg="1"/>
      <p:bldP spid="88" grpId="0" animBg="1"/>
      <p:bldP spid="89" grpId="0" animBg="1"/>
      <p:bldP spid="90" grpId="0" animBg="1"/>
      <p:bldP spid="92" grpId="0" animBg="1"/>
      <p:bldP spid="93" grpId="0" animBg="1"/>
      <p:bldP spid="95" grpId="0" animBg="1"/>
      <p:bldP spid="96" grpId="0" animBg="1"/>
      <p:bldP spid="97" grpId="0" animBg="1"/>
    </p:bldLst>
  </p:timing>
  <p:extLst>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52_Custom Layout">
    <p:spTree>
      <p:nvGrpSpPr>
        <p:cNvPr id="1" name=""/>
        <p:cNvGrpSpPr/>
        <p:nvPr/>
      </p:nvGrpSpPr>
      <p:grpSpPr>
        <a:xfrm>
          <a:off x="0" y="0"/>
          <a:ext cx="0" cy="0"/>
          <a:chOff x="0" y="0"/>
          <a:chExt cx="0" cy="0"/>
        </a:xfrm>
      </p:grpSpPr>
      <p:sp>
        <p:nvSpPr>
          <p:cNvPr id="115" name="Picture Placeholder 114">
            <a:extLst>
              <a:ext uri="{FF2B5EF4-FFF2-40B4-BE49-F238E27FC236}">
                <a16:creationId xmlns:a16="http://schemas.microsoft.com/office/drawing/2014/main" id="{2939B95A-6CBF-409F-84B3-42C0839203D0}"/>
              </a:ext>
            </a:extLst>
          </p:cNvPr>
          <p:cNvSpPr>
            <a:spLocks noGrp="1"/>
          </p:cNvSpPr>
          <p:nvPr>
            <p:ph type="pic" sz="quarter" idx="39"/>
          </p:nvPr>
        </p:nvSpPr>
        <p:spPr>
          <a:xfrm>
            <a:off x="0" y="-1"/>
            <a:ext cx="1516561" cy="1704862"/>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16" name="Picture Placeholder 115">
            <a:extLst>
              <a:ext uri="{FF2B5EF4-FFF2-40B4-BE49-F238E27FC236}">
                <a16:creationId xmlns:a16="http://schemas.microsoft.com/office/drawing/2014/main" id="{AB40BECF-EB5B-43F0-9FB0-D40B193417E1}"/>
              </a:ext>
            </a:extLst>
          </p:cNvPr>
          <p:cNvSpPr>
            <a:spLocks noGrp="1"/>
          </p:cNvSpPr>
          <p:nvPr>
            <p:ph type="pic" sz="quarter" idx="40"/>
          </p:nvPr>
        </p:nvSpPr>
        <p:spPr>
          <a:xfrm>
            <a:off x="1525488" y="-1"/>
            <a:ext cx="1516561" cy="1704862"/>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18" name="Picture Placeholder 117">
            <a:extLst>
              <a:ext uri="{FF2B5EF4-FFF2-40B4-BE49-F238E27FC236}">
                <a16:creationId xmlns:a16="http://schemas.microsoft.com/office/drawing/2014/main" id="{53AB5C98-F720-42C1-B036-26353EA021E3}"/>
              </a:ext>
            </a:extLst>
          </p:cNvPr>
          <p:cNvSpPr>
            <a:spLocks noGrp="1"/>
          </p:cNvSpPr>
          <p:nvPr>
            <p:ph type="pic" sz="quarter" idx="42"/>
          </p:nvPr>
        </p:nvSpPr>
        <p:spPr>
          <a:xfrm>
            <a:off x="4576463" y="-1"/>
            <a:ext cx="1516561" cy="1704862"/>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19" name="Picture Placeholder 118">
            <a:extLst>
              <a:ext uri="{FF2B5EF4-FFF2-40B4-BE49-F238E27FC236}">
                <a16:creationId xmlns:a16="http://schemas.microsoft.com/office/drawing/2014/main" id="{A7B7ADEA-629D-47FB-960D-A1F8AC8D6DA6}"/>
              </a:ext>
            </a:extLst>
          </p:cNvPr>
          <p:cNvSpPr>
            <a:spLocks noGrp="1"/>
          </p:cNvSpPr>
          <p:nvPr>
            <p:ph type="pic" sz="quarter" idx="43"/>
          </p:nvPr>
        </p:nvSpPr>
        <p:spPr>
          <a:xfrm>
            <a:off x="6101951" y="-1"/>
            <a:ext cx="1516561" cy="1704862"/>
          </a:xfrm>
          <a:custGeom>
            <a:avLst/>
            <a:gdLst>
              <a:gd name="connsiteX0" fmla="*/ 0 w 4044688"/>
              <a:gd name="connsiteY0" fmla="*/ 0 h 3409723"/>
              <a:gd name="connsiteX1" fmla="*/ 4044688 w 4044688"/>
              <a:gd name="connsiteY1" fmla="*/ 0 h 3409723"/>
              <a:gd name="connsiteX2" fmla="*/ 4044688 w 4044688"/>
              <a:gd name="connsiteY2" fmla="*/ 3409723 h 3409723"/>
              <a:gd name="connsiteX3" fmla="*/ 0 w 4044688"/>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8" h="3409723">
                <a:moveTo>
                  <a:pt x="0" y="0"/>
                </a:moveTo>
                <a:lnTo>
                  <a:pt x="4044688" y="0"/>
                </a:lnTo>
                <a:lnTo>
                  <a:pt x="4044688" y="3409723"/>
                </a:lnTo>
                <a:lnTo>
                  <a:pt x="0" y="3409723"/>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0" name="Picture Placeholder 119">
            <a:extLst>
              <a:ext uri="{FF2B5EF4-FFF2-40B4-BE49-F238E27FC236}">
                <a16:creationId xmlns:a16="http://schemas.microsoft.com/office/drawing/2014/main" id="{4F9312AB-9B7D-4B09-959E-75FF662CDFFD}"/>
              </a:ext>
            </a:extLst>
          </p:cNvPr>
          <p:cNvSpPr>
            <a:spLocks noGrp="1"/>
          </p:cNvSpPr>
          <p:nvPr>
            <p:ph type="pic" sz="quarter" idx="44"/>
          </p:nvPr>
        </p:nvSpPr>
        <p:spPr>
          <a:xfrm>
            <a:off x="7627439" y="-1"/>
            <a:ext cx="1516561" cy="1704862"/>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2" name="Picture Placeholder 121">
            <a:extLst>
              <a:ext uri="{FF2B5EF4-FFF2-40B4-BE49-F238E27FC236}">
                <a16:creationId xmlns:a16="http://schemas.microsoft.com/office/drawing/2014/main" id="{C21CF143-7CE8-4EDB-8F5B-1EAA4F3EB3D9}"/>
              </a:ext>
            </a:extLst>
          </p:cNvPr>
          <p:cNvSpPr>
            <a:spLocks noGrp="1"/>
          </p:cNvSpPr>
          <p:nvPr>
            <p:ph type="pic" sz="quarter" idx="46"/>
          </p:nvPr>
        </p:nvSpPr>
        <p:spPr>
          <a:xfrm>
            <a:off x="1525488" y="1717713"/>
            <a:ext cx="1516561" cy="1704862"/>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3" name="Picture Placeholder 122">
            <a:extLst>
              <a:ext uri="{FF2B5EF4-FFF2-40B4-BE49-F238E27FC236}">
                <a16:creationId xmlns:a16="http://schemas.microsoft.com/office/drawing/2014/main" id="{676C95BA-1B92-4AF1-A0AD-7D39D1802849}"/>
              </a:ext>
            </a:extLst>
          </p:cNvPr>
          <p:cNvSpPr>
            <a:spLocks noGrp="1"/>
          </p:cNvSpPr>
          <p:nvPr>
            <p:ph type="pic" sz="quarter" idx="47"/>
          </p:nvPr>
        </p:nvSpPr>
        <p:spPr>
          <a:xfrm>
            <a:off x="3050976" y="1717713"/>
            <a:ext cx="1516561" cy="1704862"/>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4" name="Picture Placeholder 123">
            <a:extLst>
              <a:ext uri="{FF2B5EF4-FFF2-40B4-BE49-F238E27FC236}">
                <a16:creationId xmlns:a16="http://schemas.microsoft.com/office/drawing/2014/main" id="{09B06827-9EF7-4EC9-88E0-7E5D47719289}"/>
              </a:ext>
            </a:extLst>
          </p:cNvPr>
          <p:cNvSpPr>
            <a:spLocks noGrp="1"/>
          </p:cNvSpPr>
          <p:nvPr>
            <p:ph type="pic" sz="quarter" idx="48"/>
          </p:nvPr>
        </p:nvSpPr>
        <p:spPr>
          <a:xfrm>
            <a:off x="4576463" y="1717713"/>
            <a:ext cx="1516561" cy="1704862"/>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6" name="Picture Placeholder 125">
            <a:extLst>
              <a:ext uri="{FF2B5EF4-FFF2-40B4-BE49-F238E27FC236}">
                <a16:creationId xmlns:a16="http://schemas.microsoft.com/office/drawing/2014/main" id="{24D86F31-D54B-49AB-BB38-E9ACE3B86956}"/>
              </a:ext>
            </a:extLst>
          </p:cNvPr>
          <p:cNvSpPr>
            <a:spLocks noGrp="1"/>
          </p:cNvSpPr>
          <p:nvPr>
            <p:ph type="pic" sz="quarter" idx="50"/>
          </p:nvPr>
        </p:nvSpPr>
        <p:spPr>
          <a:xfrm>
            <a:off x="7627439" y="1717713"/>
            <a:ext cx="1516561" cy="1704862"/>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7" name="Picture Placeholder 126">
            <a:extLst>
              <a:ext uri="{FF2B5EF4-FFF2-40B4-BE49-F238E27FC236}">
                <a16:creationId xmlns:a16="http://schemas.microsoft.com/office/drawing/2014/main" id="{49C7DD07-2040-4ADB-A7E0-F22A03458583}"/>
              </a:ext>
            </a:extLst>
          </p:cNvPr>
          <p:cNvSpPr>
            <a:spLocks noGrp="1"/>
          </p:cNvSpPr>
          <p:nvPr>
            <p:ph type="pic" sz="quarter" idx="51"/>
          </p:nvPr>
        </p:nvSpPr>
        <p:spPr>
          <a:xfrm>
            <a:off x="0" y="3435426"/>
            <a:ext cx="1516561" cy="1704862"/>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8" name="Picture Placeholder 127">
            <a:extLst>
              <a:ext uri="{FF2B5EF4-FFF2-40B4-BE49-F238E27FC236}">
                <a16:creationId xmlns:a16="http://schemas.microsoft.com/office/drawing/2014/main" id="{0A16FB21-FEDC-4115-B682-77804B1F1599}"/>
              </a:ext>
            </a:extLst>
          </p:cNvPr>
          <p:cNvSpPr>
            <a:spLocks noGrp="1"/>
          </p:cNvSpPr>
          <p:nvPr>
            <p:ph type="pic" sz="quarter" idx="52"/>
          </p:nvPr>
        </p:nvSpPr>
        <p:spPr>
          <a:xfrm>
            <a:off x="1525488" y="3435426"/>
            <a:ext cx="1516561" cy="1704862"/>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0" name="Picture Placeholder 129">
            <a:extLst>
              <a:ext uri="{FF2B5EF4-FFF2-40B4-BE49-F238E27FC236}">
                <a16:creationId xmlns:a16="http://schemas.microsoft.com/office/drawing/2014/main" id="{09FBAFEB-6675-4992-9F59-3CDEEB06C1E2}"/>
              </a:ext>
            </a:extLst>
          </p:cNvPr>
          <p:cNvSpPr>
            <a:spLocks noGrp="1"/>
          </p:cNvSpPr>
          <p:nvPr>
            <p:ph type="pic" sz="quarter" idx="54"/>
          </p:nvPr>
        </p:nvSpPr>
        <p:spPr>
          <a:xfrm>
            <a:off x="4576463" y="3435426"/>
            <a:ext cx="1516561" cy="1704862"/>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1" name="Picture Placeholder 130">
            <a:extLst>
              <a:ext uri="{FF2B5EF4-FFF2-40B4-BE49-F238E27FC236}">
                <a16:creationId xmlns:a16="http://schemas.microsoft.com/office/drawing/2014/main" id="{73DE433A-65DB-4D80-BEBA-C0E98C0B13CD}"/>
              </a:ext>
            </a:extLst>
          </p:cNvPr>
          <p:cNvSpPr>
            <a:spLocks noGrp="1"/>
          </p:cNvSpPr>
          <p:nvPr>
            <p:ph type="pic" sz="quarter" idx="55"/>
          </p:nvPr>
        </p:nvSpPr>
        <p:spPr>
          <a:xfrm>
            <a:off x="6101951" y="3435426"/>
            <a:ext cx="1516561" cy="1704862"/>
          </a:xfrm>
          <a:custGeom>
            <a:avLst/>
            <a:gdLst>
              <a:gd name="connsiteX0" fmla="*/ 0 w 4044688"/>
              <a:gd name="connsiteY0" fmla="*/ 0 h 3409723"/>
              <a:gd name="connsiteX1" fmla="*/ 4044688 w 4044688"/>
              <a:gd name="connsiteY1" fmla="*/ 0 h 3409723"/>
              <a:gd name="connsiteX2" fmla="*/ 4044688 w 4044688"/>
              <a:gd name="connsiteY2" fmla="*/ 3409723 h 3409723"/>
              <a:gd name="connsiteX3" fmla="*/ 0 w 4044688"/>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8" h="3409723">
                <a:moveTo>
                  <a:pt x="0" y="0"/>
                </a:moveTo>
                <a:lnTo>
                  <a:pt x="4044688" y="0"/>
                </a:lnTo>
                <a:lnTo>
                  <a:pt x="4044688" y="3409723"/>
                </a:lnTo>
                <a:lnTo>
                  <a:pt x="0" y="3409723"/>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3" name="Picture Placeholder 132">
            <a:extLst>
              <a:ext uri="{FF2B5EF4-FFF2-40B4-BE49-F238E27FC236}">
                <a16:creationId xmlns:a16="http://schemas.microsoft.com/office/drawing/2014/main" id="{1C48A930-F2CC-46AD-B2D2-40758BAF99DC}"/>
              </a:ext>
            </a:extLst>
          </p:cNvPr>
          <p:cNvSpPr>
            <a:spLocks noGrp="1"/>
          </p:cNvSpPr>
          <p:nvPr>
            <p:ph type="pic" sz="quarter" idx="57"/>
          </p:nvPr>
        </p:nvSpPr>
        <p:spPr>
          <a:xfrm>
            <a:off x="0" y="5153139"/>
            <a:ext cx="1516561" cy="1704862"/>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5" name="Picture Placeholder 134">
            <a:extLst>
              <a:ext uri="{FF2B5EF4-FFF2-40B4-BE49-F238E27FC236}">
                <a16:creationId xmlns:a16="http://schemas.microsoft.com/office/drawing/2014/main" id="{FF796C8D-5331-4731-A404-B7B2D5A9E529}"/>
              </a:ext>
            </a:extLst>
          </p:cNvPr>
          <p:cNvSpPr>
            <a:spLocks noGrp="1"/>
          </p:cNvSpPr>
          <p:nvPr>
            <p:ph type="pic" sz="quarter" idx="59"/>
          </p:nvPr>
        </p:nvSpPr>
        <p:spPr>
          <a:xfrm>
            <a:off x="3050976" y="5153139"/>
            <a:ext cx="1516561" cy="1704862"/>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6" name="Picture Placeholder 135">
            <a:extLst>
              <a:ext uri="{FF2B5EF4-FFF2-40B4-BE49-F238E27FC236}">
                <a16:creationId xmlns:a16="http://schemas.microsoft.com/office/drawing/2014/main" id="{7F0BA582-E839-40B1-9A4B-DFE0D1A9D75F}"/>
              </a:ext>
            </a:extLst>
          </p:cNvPr>
          <p:cNvSpPr>
            <a:spLocks noGrp="1"/>
          </p:cNvSpPr>
          <p:nvPr>
            <p:ph type="pic" sz="quarter" idx="60"/>
          </p:nvPr>
        </p:nvSpPr>
        <p:spPr>
          <a:xfrm>
            <a:off x="4576463" y="5153139"/>
            <a:ext cx="1516561" cy="1704862"/>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9" name="Picture Placeholder 138">
            <a:extLst>
              <a:ext uri="{FF2B5EF4-FFF2-40B4-BE49-F238E27FC236}">
                <a16:creationId xmlns:a16="http://schemas.microsoft.com/office/drawing/2014/main" id="{9376C177-5763-401A-9E03-56709766AA9F}"/>
              </a:ext>
            </a:extLst>
          </p:cNvPr>
          <p:cNvSpPr>
            <a:spLocks noGrp="1"/>
          </p:cNvSpPr>
          <p:nvPr>
            <p:ph type="pic" sz="quarter" idx="62"/>
          </p:nvPr>
        </p:nvSpPr>
        <p:spPr>
          <a:xfrm>
            <a:off x="7627439" y="5153139"/>
            <a:ext cx="1516561" cy="1704862"/>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48857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p:cTn id="7" dur="500" fill="hold"/>
                                        <p:tgtEl>
                                          <p:spTgt spid="130"/>
                                        </p:tgtEl>
                                        <p:attrNameLst>
                                          <p:attrName>ppt_w</p:attrName>
                                        </p:attrNameLst>
                                      </p:cBhvr>
                                      <p:tavLst>
                                        <p:tav tm="0">
                                          <p:val>
                                            <p:strVal val="4/3*#ppt_w"/>
                                          </p:val>
                                        </p:tav>
                                        <p:tav tm="100000">
                                          <p:val>
                                            <p:strVal val="#ppt_w"/>
                                          </p:val>
                                        </p:tav>
                                      </p:tavLst>
                                    </p:anim>
                                    <p:anim calcmode="lin" valueType="num">
                                      <p:cBhvr>
                                        <p:cTn id="8" dur="500" fill="hold"/>
                                        <p:tgtEl>
                                          <p:spTgt spid="130"/>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24"/>
                                        </p:tgtEl>
                                        <p:attrNameLst>
                                          <p:attrName>style.visibility</p:attrName>
                                        </p:attrNameLst>
                                      </p:cBhvr>
                                      <p:to>
                                        <p:strVal val="visible"/>
                                      </p:to>
                                    </p:set>
                                    <p:anim calcmode="lin" valueType="num">
                                      <p:cBhvr>
                                        <p:cTn id="11" dur="500" fill="hold"/>
                                        <p:tgtEl>
                                          <p:spTgt spid="124"/>
                                        </p:tgtEl>
                                        <p:attrNameLst>
                                          <p:attrName>ppt_w</p:attrName>
                                        </p:attrNameLst>
                                      </p:cBhvr>
                                      <p:tavLst>
                                        <p:tav tm="0">
                                          <p:val>
                                            <p:strVal val="4/3*#ppt_w"/>
                                          </p:val>
                                        </p:tav>
                                        <p:tav tm="100000">
                                          <p:val>
                                            <p:strVal val="#ppt_w"/>
                                          </p:val>
                                        </p:tav>
                                      </p:tavLst>
                                    </p:anim>
                                    <p:anim calcmode="lin" valueType="num">
                                      <p:cBhvr>
                                        <p:cTn id="12" dur="500" fill="hold"/>
                                        <p:tgtEl>
                                          <p:spTgt spid="124"/>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23"/>
                                        </p:tgtEl>
                                        <p:attrNameLst>
                                          <p:attrName>style.visibility</p:attrName>
                                        </p:attrNameLst>
                                      </p:cBhvr>
                                      <p:to>
                                        <p:strVal val="visible"/>
                                      </p:to>
                                    </p:set>
                                    <p:anim calcmode="lin" valueType="num">
                                      <p:cBhvr>
                                        <p:cTn id="15" dur="500" fill="hold"/>
                                        <p:tgtEl>
                                          <p:spTgt spid="123"/>
                                        </p:tgtEl>
                                        <p:attrNameLst>
                                          <p:attrName>ppt_w</p:attrName>
                                        </p:attrNameLst>
                                      </p:cBhvr>
                                      <p:tavLst>
                                        <p:tav tm="0">
                                          <p:val>
                                            <p:strVal val="4/3*#ppt_w"/>
                                          </p:val>
                                        </p:tav>
                                        <p:tav tm="100000">
                                          <p:val>
                                            <p:strVal val="#ppt_w"/>
                                          </p:val>
                                        </p:tav>
                                      </p:tavLst>
                                    </p:anim>
                                    <p:anim calcmode="lin" valueType="num">
                                      <p:cBhvr>
                                        <p:cTn id="16" dur="500" fill="hold"/>
                                        <p:tgtEl>
                                          <p:spTgt spid="123"/>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122"/>
                                        </p:tgtEl>
                                        <p:attrNameLst>
                                          <p:attrName>style.visibility</p:attrName>
                                        </p:attrNameLst>
                                      </p:cBhvr>
                                      <p:to>
                                        <p:strVal val="visible"/>
                                      </p:to>
                                    </p:set>
                                    <p:anim calcmode="lin" valueType="num">
                                      <p:cBhvr>
                                        <p:cTn id="19" dur="500" fill="hold"/>
                                        <p:tgtEl>
                                          <p:spTgt spid="122"/>
                                        </p:tgtEl>
                                        <p:attrNameLst>
                                          <p:attrName>ppt_w</p:attrName>
                                        </p:attrNameLst>
                                      </p:cBhvr>
                                      <p:tavLst>
                                        <p:tav tm="0">
                                          <p:val>
                                            <p:strVal val="4/3*#ppt_w"/>
                                          </p:val>
                                        </p:tav>
                                        <p:tav tm="100000">
                                          <p:val>
                                            <p:strVal val="#ppt_w"/>
                                          </p:val>
                                        </p:tav>
                                      </p:tavLst>
                                    </p:anim>
                                    <p:anim calcmode="lin" valueType="num">
                                      <p:cBhvr>
                                        <p:cTn id="20" dur="500" fill="hold"/>
                                        <p:tgtEl>
                                          <p:spTgt spid="122"/>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128"/>
                                        </p:tgtEl>
                                        <p:attrNameLst>
                                          <p:attrName>style.visibility</p:attrName>
                                        </p:attrNameLst>
                                      </p:cBhvr>
                                      <p:to>
                                        <p:strVal val="visible"/>
                                      </p:to>
                                    </p:set>
                                    <p:anim calcmode="lin" valueType="num">
                                      <p:cBhvr>
                                        <p:cTn id="23" dur="500" fill="hold"/>
                                        <p:tgtEl>
                                          <p:spTgt spid="128"/>
                                        </p:tgtEl>
                                        <p:attrNameLst>
                                          <p:attrName>ppt_w</p:attrName>
                                        </p:attrNameLst>
                                      </p:cBhvr>
                                      <p:tavLst>
                                        <p:tav tm="0">
                                          <p:val>
                                            <p:strVal val="4/3*#ppt_w"/>
                                          </p:val>
                                        </p:tav>
                                        <p:tav tm="100000">
                                          <p:val>
                                            <p:strVal val="#ppt_w"/>
                                          </p:val>
                                        </p:tav>
                                      </p:tavLst>
                                    </p:anim>
                                    <p:anim calcmode="lin" valueType="num">
                                      <p:cBhvr>
                                        <p:cTn id="24" dur="500" fill="hold"/>
                                        <p:tgtEl>
                                          <p:spTgt spid="128"/>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500"/>
                                  </p:stCondLst>
                                  <p:childTnLst>
                                    <p:set>
                                      <p:cBhvr>
                                        <p:cTn id="26" dur="1" fill="hold">
                                          <p:stCondLst>
                                            <p:cond delay="0"/>
                                          </p:stCondLst>
                                        </p:cTn>
                                        <p:tgtEl>
                                          <p:spTgt spid="135"/>
                                        </p:tgtEl>
                                        <p:attrNameLst>
                                          <p:attrName>style.visibility</p:attrName>
                                        </p:attrNameLst>
                                      </p:cBhvr>
                                      <p:to>
                                        <p:strVal val="visible"/>
                                      </p:to>
                                    </p:set>
                                    <p:anim calcmode="lin" valueType="num">
                                      <p:cBhvr>
                                        <p:cTn id="27" dur="500" fill="hold"/>
                                        <p:tgtEl>
                                          <p:spTgt spid="135"/>
                                        </p:tgtEl>
                                        <p:attrNameLst>
                                          <p:attrName>ppt_w</p:attrName>
                                        </p:attrNameLst>
                                      </p:cBhvr>
                                      <p:tavLst>
                                        <p:tav tm="0">
                                          <p:val>
                                            <p:strVal val="4/3*#ppt_w"/>
                                          </p:val>
                                        </p:tav>
                                        <p:tav tm="100000">
                                          <p:val>
                                            <p:strVal val="#ppt_w"/>
                                          </p:val>
                                        </p:tav>
                                      </p:tavLst>
                                    </p:anim>
                                    <p:anim calcmode="lin" valueType="num">
                                      <p:cBhvr>
                                        <p:cTn id="28" dur="500" fill="hold"/>
                                        <p:tgtEl>
                                          <p:spTgt spid="135"/>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600"/>
                                  </p:stCondLst>
                                  <p:childTnLst>
                                    <p:set>
                                      <p:cBhvr>
                                        <p:cTn id="30" dur="1" fill="hold">
                                          <p:stCondLst>
                                            <p:cond delay="0"/>
                                          </p:stCondLst>
                                        </p:cTn>
                                        <p:tgtEl>
                                          <p:spTgt spid="136"/>
                                        </p:tgtEl>
                                        <p:attrNameLst>
                                          <p:attrName>style.visibility</p:attrName>
                                        </p:attrNameLst>
                                      </p:cBhvr>
                                      <p:to>
                                        <p:strVal val="visible"/>
                                      </p:to>
                                    </p:set>
                                    <p:anim calcmode="lin" valueType="num">
                                      <p:cBhvr>
                                        <p:cTn id="31" dur="500" fill="hold"/>
                                        <p:tgtEl>
                                          <p:spTgt spid="136"/>
                                        </p:tgtEl>
                                        <p:attrNameLst>
                                          <p:attrName>ppt_w</p:attrName>
                                        </p:attrNameLst>
                                      </p:cBhvr>
                                      <p:tavLst>
                                        <p:tav tm="0">
                                          <p:val>
                                            <p:strVal val="4/3*#ppt_w"/>
                                          </p:val>
                                        </p:tav>
                                        <p:tav tm="100000">
                                          <p:val>
                                            <p:strVal val="#ppt_w"/>
                                          </p:val>
                                        </p:tav>
                                      </p:tavLst>
                                    </p:anim>
                                    <p:anim calcmode="lin" valueType="num">
                                      <p:cBhvr>
                                        <p:cTn id="32" dur="500" fill="hold"/>
                                        <p:tgtEl>
                                          <p:spTgt spid="136"/>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700"/>
                                  </p:stCondLst>
                                  <p:childTnLst>
                                    <p:set>
                                      <p:cBhvr>
                                        <p:cTn id="34" dur="1" fill="hold">
                                          <p:stCondLst>
                                            <p:cond delay="0"/>
                                          </p:stCondLst>
                                        </p:cTn>
                                        <p:tgtEl>
                                          <p:spTgt spid="131"/>
                                        </p:tgtEl>
                                        <p:attrNameLst>
                                          <p:attrName>style.visibility</p:attrName>
                                        </p:attrNameLst>
                                      </p:cBhvr>
                                      <p:to>
                                        <p:strVal val="visible"/>
                                      </p:to>
                                    </p:set>
                                    <p:anim calcmode="lin" valueType="num">
                                      <p:cBhvr>
                                        <p:cTn id="35" dur="500" fill="hold"/>
                                        <p:tgtEl>
                                          <p:spTgt spid="131"/>
                                        </p:tgtEl>
                                        <p:attrNameLst>
                                          <p:attrName>ppt_w</p:attrName>
                                        </p:attrNameLst>
                                      </p:cBhvr>
                                      <p:tavLst>
                                        <p:tav tm="0">
                                          <p:val>
                                            <p:strVal val="4/3*#ppt_w"/>
                                          </p:val>
                                        </p:tav>
                                        <p:tav tm="100000">
                                          <p:val>
                                            <p:strVal val="#ppt_w"/>
                                          </p:val>
                                        </p:tav>
                                      </p:tavLst>
                                    </p:anim>
                                    <p:anim calcmode="lin" valueType="num">
                                      <p:cBhvr>
                                        <p:cTn id="36" dur="500" fill="hold"/>
                                        <p:tgtEl>
                                          <p:spTgt spid="131"/>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800"/>
                                  </p:stCondLst>
                                  <p:childTnLst>
                                    <p:set>
                                      <p:cBhvr>
                                        <p:cTn id="38" dur="1" fill="hold">
                                          <p:stCondLst>
                                            <p:cond delay="0"/>
                                          </p:stCondLst>
                                        </p:cTn>
                                        <p:tgtEl>
                                          <p:spTgt spid="118"/>
                                        </p:tgtEl>
                                        <p:attrNameLst>
                                          <p:attrName>style.visibility</p:attrName>
                                        </p:attrNameLst>
                                      </p:cBhvr>
                                      <p:to>
                                        <p:strVal val="visible"/>
                                      </p:to>
                                    </p:set>
                                    <p:anim calcmode="lin" valueType="num">
                                      <p:cBhvr>
                                        <p:cTn id="39" dur="500" fill="hold"/>
                                        <p:tgtEl>
                                          <p:spTgt spid="118"/>
                                        </p:tgtEl>
                                        <p:attrNameLst>
                                          <p:attrName>ppt_w</p:attrName>
                                        </p:attrNameLst>
                                      </p:cBhvr>
                                      <p:tavLst>
                                        <p:tav tm="0">
                                          <p:val>
                                            <p:strVal val="4/3*#ppt_w"/>
                                          </p:val>
                                        </p:tav>
                                        <p:tav tm="100000">
                                          <p:val>
                                            <p:strVal val="#ppt_w"/>
                                          </p:val>
                                        </p:tav>
                                      </p:tavLst>
                                    </p:anim>
                                    <p:anim calcmode="lin" valueType="num">
                                      <p:cBhvr>
                                        <p:cTn id="40" dur="500" fill="hold"/>
                                        <p:tgtEl>
                                          <p:spTgt spid="118"/>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900"/>
                                  </p:stCondLst>
                                  <p:childTnLst>
                                    <p:set>
                                      <p:cBhvr>
                                        <p:cTn id="42" dur="1" fill="hold">
                                          <p:stCondLst>
                                            <p:cond delay="0"/>
                                          </p:stCondLst>
                                        </p:cTn>
                                        <p:tgtEl>
                                          <p:spTgt spid="116"/>
                                        </p:tgtEl>
                                        <p:attrNameLst>
                                          <p:attrName>style.visibility</p:attrName>
                                        </p:attrNameLst>
                                      </p:cBhvr>
                                      <p:to>
                                        <p:strVal val="visible"/>
                                      </p:to>
                                    </p:set>
                                    <p:anim calcmode="lin" valueType="num">
                                      <p:cBhvr>
                                        <p:cTn id="43" dur="500" fill="hold"/>
                                        <p:tgtEl>
                                          <p:spTgt spid="116"/>
                                        </p:tgtEl>
                                        <p:attrNameLst>
                                          <p:attrName>ppt_w</p:attrName>
                                        </p:attrNameLst>
                                      </p:cBhvr>
                                      <p:tavLst>
                                        <p:tav tm="0">
                                          <p:val>
                                            <p:strVal val="4/3*#ppt_w"/>
                                          </p:val>
                                        </p:tav>
                                        <p:tav tm="100000">
                                          <p:val>
                                            <p:strVal val="#ppt_w"/>
                                          </p:val>
                                        </p:tav>
                                      </p:tavLst>
                                    </p:anim>
                                    <p:anim calcmode="lin" valueType="num">
                                      <p:cBhvr>
                                        <p:cTn id="44" dur="500" fill="hold"/>
                                        <p:tgtEl>
                                          <p:spTgt spid="116"/>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1000"/>
                                  </p:stCondLst>
                                  <p:childTnLst>
                                    <p:set>
                                      <p:cBhvr>
                                        <p:cTn id="46" dur="1" fill="hold">
                                          <p:stCondLst>
                                            <p:cond delay="0"/>
                                          </p:stCondLst>
                                        </p:cTn>
                                        <p:tgtEl>
                                          <p:spTgt spid="115"/>
                                        </p:tgtEl>
                                        <p:attrNameLst>
                                          <p:attrName>style.visibility</p:attrName>
                                        </p:attrNameLst>
                                      </p:cBhvr>
                                      <p:to>
                                        <p:strVal val="visible"/>
                                      </p:to>
                                    </p:set>
                                    <p:anim calcmode="lin" valueType="num">
                                      <p:cBhvr>
                                        <p:cTn id="47" dur="500" fill="hold"/>
                                        <p:tgtEl>
                                          <p:spTgt spid="115"/>
                                        </p:tgtEl>
                                        <p:attrNameLst>
                                          <p:attrName>ppt_w</p:attrName>
                                        </p:attrNameLst>
                                      </p:cBhvr>
                                      <p:tavLst>
                                        <p:tav tm="0">
                                          <p:val>
                                            <p:strVal val="4/3*#ppt_w"/>
                                          </p:val>
                                        </p:tav>
                                        <p:tav tm="100000">
                                          <p:val>
                                            <p:strVal val="#ppt_w"/>
                                          </p:val>
                                        </p:tav>
                                      </p:tavLst>
                                    </p:anim>
                                    <p:anim calcmode="lin" valueType="num">
                                      <p:cBhvr>
                                        <p:cTn id="48" dur="500" fill="hold"/>
                                        <p:tgtEl>
                                          <p:spTgt spid="115"/>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1100"/>
                                  </p:stCondLst>
                                  <p:childTnLst>
                                    <p:set>
                                      <p:cBhvr>
                                        <p:cTn id="50" dur="1" fill="hold">
                                          <p:stCondLst>
                                            <p:cond delay="0"/>
                                          </p:stCondLst>
                                        </p:cTn>
                                        <p:tgtEl>
                                          <p:spTgt spid="127"/>
                                        </p:tgtEl>
                                        <p:attrNameLst>
                                          <p:attrName>style.visibility</p:attrName>
                                        </p:attrNameLst>
                                      </p:cBhvr>
                                      <p:to>
                                        <p:strVal val="visible"/>
                                      </p:to>
                                    </p:set>
                                    <p:anim calcmode="lin" valueType="num">
                                      <p:cBhvr>
                                        <p:cTn id="51" dur="500" fill="hold"/>
                                        <p:tgtEl>
                                          <p:spTgt spid="127"/>
                                        </p:tgtEl>
                                        <p:attrNameLst>
                                          <p:attrName>ppt_w</p:attrName>
                                        </p:attrNameLst>
                                      </p:cBhvr>
                                      <p:tavLst>
                                        <p:tav tm="0">
                                          <p:val>
                                            <p:strVal val="4/3*#ppt_w"/>
                                          </p:val>
                                        </p:tav>
                                        <p:tav tm="100000">
                                          <p:val>
                                            <p:strVal val="#ppt_w"/>
                                          </p:val>
                                        </p:tav>
                                      </p:tavLst>
                                    </p:anim>
                                    <p:anim calcmode="lin" valueType="num">
                                      <p:cBhvr>
                                        <p:cTn id="52" dur="500" fill="hold"/>
                                        <p:tgtEl>
                                          <p:spTgt spid="127"/>
                                        </p:tgtEl>
                                        <p:attrNameLst>
                                          <p:attrName>ppt_h</p:attrName>
                                        </p:attrNameLst>
                                      </p:cBhvr>
                                      <p:tavLst>
                                        <p:tav tm="0">
                                          <p:val>
                                            <p:strVal val="4/3*#ppt_h"/>
                                          </p:val>
                                        </p:tav>
                                        <p:tav tm="100000">
                                          <p:val>
                                            <p:strVal val="#ppt_h"/>
                                          </p:val>
                                        </p:tav>
                                      </p:tavLst>
                                    </p:anim>
                                  </p:childTnLst>
                                </p:cTn>
                              </p:par>
                              <p:par>
                                <p:cTn id="53" presetID="23" presetClass="entr" presetSubtype="288" fill="hold" grpId="0" nodeType="withEffect">
                                  <p:stCondLst>
                                    <p:cond delay="1200"/>
                                  </p:stCondLst>
                                  <p:childTnLst>
                                    <p:set>
                                      <p:cBhvr>
                                        <p:cTn id="54" dur="1" fill="hold">
                                          <p:stCondLst>
                                            <p:cond delay="0"/>
                                          </p:stCondLst>
                                        </p:cTn>
                                        <p:tgtEl>
                                          <p:spTgt spid="133"/>
                                        </p:tgtEl>
                                        <p:attrNameLst>
                                          <p:attrName>style.visibility</p:attrName>
                                        </p:attrNameLst>
                                      </p:cBhvr>
                                      <p:to>
                                        <p:strVal val="visible"/>
                                      </p:to>
                                    </p:set>
                                    <p:anim calcmode="lin" valueType="num">
                                      <p:cBhvr>
                                        <p:cTn id="55" dur="500" fill="hold"/>
                                        <p:tgtEl>
                                          <p:spTgt spid="133"/>
                                        </p:tgtEl>
                                        <p:attrNameLst>
                                          <p:attrName>ppt_w</p:attrName>
                                        </p:attrNameLst>
                                      </p:cBhvr>
                                      <p:tavLst>
                                        <p:tav tm="0">
                                          <p:val>
                                            <p:strVal val="4/3*#ppt_w"/>
                                          </p:val>
                                        </p:tav>
                                        <p:tav tm="100000">
                                          <p:val>
                                            <p:strVal val="#ppt_w"/>
                                          </p:val>
                                        </p:tav>
                                      </p:tavLst>
                                    </p:anim>
                                    <p:anim calcmode="lin" valueType="num">
                                      <p:cBhvr>
                                        <p:cTn id="56" dur="500" fill="hold"/>
                                        <p:tgtEl>
                                          <p:spTgt spid="133"/>
                                        </p:tgtEl>
                                        <p:attrNameLst>
                                          <p:attrName>ppt_h</p:attrName>
                                        </p:attrNameLst>
                                      </p:cBhvr>
                                      <p:tavLst>
                                        <p:tav tm="0">
                                          <p:val>
                                            <p:strVal val="4/3*#ppt_h"/>
                                          </p:val>
                                        </p:tav>
                                        <p:tav tm="100000">
                                          <p:val>
                                            <p:strVal val="#ppt_h"/>
                                          </p:val>
                                        </p:tav>
                                      </p:tavLst>
                                    </p:anim>
                                  </p:childTnLst>
                                </p:cTn>
                              </p:par>
                              <p:par>
                                <p:cTn id="57" presetID="23" presetClass="entr" presetSubtype="288" fill="hold" grpId="0" nodeType="withEffect">
                                  <p:stCondLst>
                                    <p:cond delay="1300"/>
                                  </p:stCondLst>
                                  <p:childTnLst>
                                    <p:set>
                                      <p:cBhvr>
                                        <p:cTn id="58" dur="1" fill="hold">
                                          <p:stCondLst>
                                            <p:cond delay="0"/>
                                          </p:stCondLst>
                                        </p:cTn>
                                        <p:tgtEl>
                                          <p:spTgt spid="139"/>
                                        </p:tgtEl>
                                        <p:attrNameLst>
                                          <p:attrName>style.visibility</p:attrName>
                                        </p:attrNameLst>
                                      </p:cBhvr>
                                      <p:to>
                                        <p:strVal val="visible"/>
                                      </p:to>
                                    </p:set>
                                    <p:anim calcmode="lin" valueType="num">
                                      <p:cBhvr>
                                        <p:cTn id="59" dur="500" fill="hold"/>
                                        <p:tgtEl>
                                          <p:spTgt spid="139"/>
                                        </p:tgtEl>
                                        <p:attrNameLst>
                                          <p:attrName>ppt_w</p:attrName>
                                        </p:attrNameLst>
                                      </p:cBhvr>
                                      <p:tavLst>
                                        <p:tav tm="0">
                                          <p:val>
                                            <p:strVal val="4/3*#ppt_w"/>
                                          </p:val>
                                        </p:tav>
                                        <p:tav tm="100000">
                                          <p:val>
                                            <p:strVal val="#ppt_w"/>
                                          </p:val>
                                        </p:tav>
                                      </p:tavLst>
                                    </p:anim>
                                    <p:anim calcmode="lin" valueType="num">
                                      <p:cBhvr>
                                        <p:cTn id="60" dur="500" fill="hold"/>
                                        <p:tgtEl>
                                          <p:spTgt spid="139"/>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1400"/>
                                  </p:stCondLst>
                                  <p:childTnLst>
                                    <p:set>
                                      <p:cBhvr>
                                        <p:cTn id="62" dur="1" fill="hold">
                                          <p:stCondLst>
                                            <p:cond delay="0"/>
                                          </p:stCondLst>
                                        </p:cTn>
                                        <p:tgtEl>
                                          <p:spTgt spid="126"/>
                                        </p:tgtEl>
                                        <p:attrNameLst>
                                          <p:attrName>style.visibility</p:attrName>
                                        </p:attrNameLst>
                                      </p:cBhvr>
                                      <p:to>
                                        <p:strVal val="visible"/>
                                      </p:to>
                                    </p:set>
                                    <p:anim calcmode="lin" valueType="num">
                                      <p:cBhvr>
                                        <p:cTn id="63" dur="500" fill="hold"/>
                                        <p:tgtEl>
                                          <p:spTgt spid="126"/>
                                        </p:tgtEl>
                                        <p:attrNameLst>
                                          <p:attrName>ppt_w</p:attrName>
                                        </p:attrNameLst>
                                      </p:cBhvr>
                                      <p:tavLst>
                                        <p:tav tm="0">
                                          <p:val>
                                            <p:strVal val="4/3*#ppt_w"/>
                                          </p:val>
                                        </p:tav>
                                        <p:tav tm="100000">
                                          <p:val>
                                            <p:strVal val="#ppt_w"/>
                                          </p:val>
                                        </p:tav>
                                      </p:tavLst>
                                    </p:anim>
                                    <p:anim calcmode="lin" valueType="num">
                                      <p:cBhvr>
                                        <p:cTn id="64" dur="500" fill="hold"/>
                                        <p:tgtEl>
                                          <p:spTgt spid="126"/>
                                        </p:tgtEl>
                                        <p:attrNameLst>
                                          <p:attrName>ppt_h</p:attrName>
                                        </p:attrNameLst>
                                      </p:cBhvr>
                                      <p:tavLst>
                                        <p:tav tm="0">
                                          <p:val>
                                            <p:strVal val="4/3*#ppt_h"/>
                                          </p:val>
                                        </p:tav>
                                        <p:tav tm="100000">
                                          <p:val>
                                            <p:strVal val="#ppt_h"/>
                                          </p:val>
                                        </p:tav>
                                      </p:tavLst>
                                    </p:anim>
                                  </p:childTnLst>
                                </p:cTn>
                              </p:par>
                              <p:par>
                                <p:cTn id="65" presetID="23" presetClass="entr" presetSubtype="288" fill="hold" grpId="0" nodeType="withEffect">
                                  <p:stCondLst>
                                    <p:cond delay="1500"/>
                                  </p:stCondLst>
                                  <p:childTnLst>
                                    <p:set>
                                      <p:cBhvr>
                                        <p:cTn id="66" dur="1" fill="hold">
                                          <p:stCondLst>
                                            <p:cond delay="0"/>
                                          </p:stCondLst>
                                        </p:cTn>
                                        <p:tgtEl>
                                          <p:spTgt spid="120"/>
                                        </p:tgtEl>
                                        <p:attrNameLst>
                                          <p:attrName>style.visibility</p:attrName>
                                        </p:attrNameLst>
                                      </p:cBhvr>
                                      <p:to>
                                        <p:strVal val="visible"/>
                                      </p:to>
                                    </p:set>
                                    <p:anim calcmode="lin" valueType="num">
                                      <p:cBhvr>
                                        <p:cTn id="67" dur="500" fill="hold"/>
                                        <p:tgtEl>
                                          <p:spTgt spid="120"/>
                                        </p:tgtEl>
                                        <p:attrNameLst>
                                          <p:attrName>ppt_w</p:attrName>
                                        </p:attrNameLst>
                                      </p:cBhvr>
                                      <p:tavLst>
                                        <p:tav tm="0">
                                          <p:val>
                                            <p:strVal val="4/3*#ppt_w"/>
                                          </p:val>
                                        </p:tav>
                                        <p:tav tm="100000">
                                          <p:val>
                                            <p:strVal val="#ppt_w"/>
                                          </p:val>
                                        </p:tav>
                                      </p:tavLst>
                                    </p:anim>
                                    <p:anim calcmode="lin" valueType="num">
                                      <p:cBhvr>
                                        <p:cTn id="68" dur="500" fill="hold"/>
                                        <p:tgtEl>
                                          <p:spTgt spid="120"/>
                                        </p:tgtEl>
                                        <p:attrNameLst>
                                          <p:attrName>ppt_h</p:attrName>
                                        </p:attrNameLst>
                                      </p:cBhvr>
                                      <p:tavLst>
                                        <p:tav tm="0">
                                          <p:val>
                                            <p:strVal val="4/3*#ppt_h"/>
                                          </p:val>
                                        </p:tav>
                                        <p:tav tm="100000">
                                          <p:val>
                                            <p:strVal val="#ppt_h"/>
                                          </p:val>
                                        </p:tav>
                                      </p:tavLst>
                                    </p:anim>
                                  </p:childTnLst>
                                </p:cTn>
                              </p:par>
                              <p:par>
                                <p:cTn id="69" presetID="23" presetClass="entr" presetSubtype="288" fill="hold" grpId="0" nodeType="withEffect">
                                  <p:stCondLst>
                                    <p:cond delay="1600"/>
                                  </p:stCondLst>
                                  <p:childTnLst>
                                    <p:set>
                                      <p:cBhvr>
                                        <p:cTn id="70" dur="1" fill="hold">
                                          <p:stCondLst>
                                            <p:cond delay="0"/>
                                          </p:stCondLst>
                                        </p:cTn>
                                        <p:tgtEl>
                                          <p:spTgt spid="119"/>
                                        </p:tgtEl>
                                        <p:attrNameLst>
                                          <p:attrName>style.visibility</p:attrName>
                                        </p:attrNameLst>
                                      </p:cBhvr>
                                      <p:to>
                                        <p:strVal val="visible"/>
                                      </p:to>
                                    </p:set>
                                    <p:anim calcmode="lin" valueType="num">
                                      <p:cBhvr>
                                        <p:cTn id="71" dur="500" fill="hold"/>
                                        <p:tgtEl>
                                          <p:spTgt spid="119"/>
                                        </p:tgtEl>
                                        <p:attrNameLst>
                                          <p:attrName>ppt_w</p:attrName>
                                        </p:attrNameLst>
                                      </p:cBhvr>
                                      <p:tavLst>
                                        <p:tav tm="0">
                                          <p:val>
                                            <p:strVal val="4/3*#ppt_w"/>
                                          </p:val>
                                        </p:tav>
                                        <p:tav tm="100000">
                                          <p:val>
                                            <p:strVal val="#ppt_w"/>
                                          </p:val>
                                        </p:tav>
                                      </p:tavLst>
                                    </p:anim>
                                    <p:anim calcmode="lin" valueType="num">
                                      <p:cBhvr>
                                        <p:cTn id="72" dur="500" fill="hold"/>
                                        <p:tgtEl>
                                          <p:spTgt spid="11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8" grpId="0" animBg="1"/>
      <p:bldP spid="119" grpId="0" animBg="1"/>
      <p:bldP spid="120" grpId="0" animBg="1"/>
      <p:bldP spid="122" grpId="0" animBg="1"/>
      <p:bldP spid="123" grpId="0" animBg="1"/>
      <p:bldP spid="124" grpId="0" animBg="1"/>
      <p:bldP spid="126" grpId="0" animBg="1"/>
      <p:bldP spid="127" grpId="0" animBg="1"/>
      <p:bldP spid="128" grpId="0" animBg="1"/>
      <p:bldP spid="130" grpId="0" animBg="1"/>
      <p:bldP spid="131" grpId="0" animBg="1"/>
      <p:bldP spid="133" grpId="0" animBg="1"/>
      <p:bldP spid="135" grpId="0" animBg="1"/>
      <p:bldP spid="136" grpId="0" animBg="1"/>
      <p:bldP spid="139" grpId="0" animBg="1"/>
    </p:bldLst>
  </p:timing>
  <p:extLst>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eam-Morph-03">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5695403" y="1635523"/>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3450711"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206019"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038674"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9144000"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33168593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eam-Morph-04">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3450711" y="1635523"/>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1206019"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038674"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9144000"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1359650"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33932138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87E7E4-22B8-4563-90A9-82C2F2EE3D9B}"/>
              </a:ext>
            </a:extLst>
          </p:cNvPr>
          <p:cNvSpPr>
            <a:spLocks noGrp="1"/>
          </p:cNvSpPr>
          <p:nvPr>
            <p:ph idx="1"/>
          </p:nvPr>
        </p:nvSpPr>
        <p:spPr>
          <a:xfrm>
            <a:off x="628650" y="2206487"/>
            <a:ext cx="7886700" cy="3970476"/>
          </a:xfrm>
        </p:spPr>
        <p:txBody>
          <a:bodyPr>
            <a:normAutofit/>
          </a:bodyPr>
          <a:lstStyle>
            <a:lvl1pPr>
              <a:defRPr sz="3600"/>
            </a:lvl1pPr>
            <a:lvl2pPr>
              <a:defRPr sz="3200"/>
            </a:lvl2pPr>
            <a:lvl3pPr>
              <a:defRPr sz="2800"/>
            </a:lvl3pPr>
            <a:lvl4pPr>
              <a:defRPr sz="2400"/>
            </a:lvl4pPr>
            <a:lvl5pPr>
              <a:defRPr sz="24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a:extLst>
              <a:ext uri="{FF2B5EF4-FFF2-40B4-BE49-F238E27FC236}">
                <a16:creationId xmlns:a16="http://schemas.microsoft.com/office/drawing/2014/main" id="{00D3D668-2187-49D6-94E7-BD02742AF39F}"/>
              </a:ext>
            </a:extLst>
          </p:cNvPr>
          <p:cNvSpPr>
            <a:spLocks noGrp="1"/>
          </p:cNvSpPr>
          <p:nvPr>
            <p:ph type="dt" sz="half" idx="10"/>
          </p:nvPr>
        </p:nvSpPr>
        <p:spPr/>
        <p:txBody>
          <a:bodyPr/>
          <a:lstStyle>
            <a:lvl1pPr>
              <a:defRPr>
                <a:solidFill>
                  <a:srgbClr val="6D645B"/>
                </a:solidFill>
              </a:defRPr>
            </a:lvl1pPr>
          </a:lstStyle>
          <a:p>
            <a:fld id="{18D9E8F6-4D81-4B3A-BC45-BBA4A1C9BD0F}" type="datetimeFigureOut">
              <a:rPr lang="en-US" smtClean="0"/>
              <a:pPr/>
              <a:t>6/13/2022</a:t>
            </a:fld>
            <a:endParaRPr lang="en-US"/>
          </a:p>
        </p:txBody>
      </p:sp>
      <p:sp>
        <p:nvSpPr>
          <p:cNvPr id="5" name="Footer Placeholder 4">
            <a:extLst>
              <a:ext uri="{FF2B5EF4-FFF2-40B4-BE49-F238E27FC236}">
                <a16:creationId xmlns:a16="http://schemas.microsoft.com/office/drawing/2014/main" id="{1CCF5D45-ED52-47C3-9243-A1D3EB520698}"/>
              </a:ext>
            </a:extLst>
          </p:cNvPr>
          <p:cNvSpPr>
            <a:spLocks noGrp="1"/>
          </p:cNvSpPr>
          <p:nvPr>
            <p:ph type="ftr" sz="quarter" idx="11"/>
          </p:nvPr>
        </p:nvSpPr>
        <p:spPr/>
        <p:txBody>
          <a:bodyPr/>
          <a:lstStyle>
            <a:lvl1pPr>
              <a:defRPr>
                <a:solidFill>
                  <a:srgbClr val="6D645B"/>
                </a:solidFill>
              </a:defRPr>
            </a:lvl1pPr>
          </a:lstStyle>
          <a:p>
            <a:endParaRPr lang="en-US"/>
          </a:p>
        </p:txBody>
      </p:sp>
      <p:sp>
        <p:nvSpPr>
          <p:cNvPr id="6" name="Slide Number Placeholder 5">
            <a:extLst>
              <a:ext uri="{FF2B5EF4-FFF2-40B4-BE49-F238E27FC236}">
                <a16:creationId xmlns:a16="http://schemas.microsoft.com/office/drawing/2014/main" id="{958AC4EA-A078-49A4-87BA-F66FC7D15151}"/>
              </a:ext>
            </a:extLst>
          </p:cNvPr>
          <p:cNvSpPr>
            <a:spLocks noGrp="1"/>
          </p:cNvSpPr>
          <p:nvPr>
            <p:ph type="sldNum" sz="quarter" idx="12"/>
          </p:nvPr>
        </p:nvSpPr>
        <p:spPr/>
        <p:txBody>
          <a:bodyPr/>
          <a:lstStyle>
            <a:lvl1pPr>
              <a:defRPr>
                <a:solidFill>
                  <a:srgbClr val="6D645B"/>
                </a:solidFill>
              </a:defRPr>
            </a:lvl1pPr>
          </a:lstStyle>
          <a:p>
            <a:fld id="{E505F7C3-4860-4DB0-A451-57EE24F2F70B}" type="slidenum">
              <a:rPr lang="en-US" smtClean="0"/>
              <a:pPr/>
              <a:t>‹#›</a:t>
            </a:fld>
            <a:endParaRPr lang="en-US"/>
          </a:p>
        </p:txBody>
      </p:sp>
      <p:sp>
        <p:nvSpPr>
          <p:cNvPr id="14" name="Freeform: Shape 13">
            <a:extLst>
              <a:ext uri="{FF2B5EF4-FFF2-40B4-BE49-F238E27FC236}">
                <a16:creationId xmlns:a16="http://schemas.microsoft.com/office/drawing/2014/main" id="{6CA7D016-7F3E-42AE-8E88-2831840D063A}"/>
              </a:ext>
            </a:extLst>
          </p:cNvPr>
          <p:cNvSpPr/>
          <p:nvPr userDrawn="1"/>
        </p:nvSpPr>
        <p:spPr>
          <a:xfrm>
            <a:off x="33844" y="-241"/>
            <a:ext cx="9110156" cy="1796838"/>
          </a:xfrm>
          <a:custGeom>
            <a:avLst/>
            <a:gdLst>
              <a:gd name="connsiteX0" fmla="*/ 0 w 12146874"/>
              <a:gd name="connsiteY0" fmla="*/ 0 h 1796838"/>
              <a:gd name="connsiteX1" fmla="*/ 12146874 w 12146874"/>
              <a:gd name="connsiteY1" fmla="*/ 0 h 1796838"/>
              <a:gd name="connsiteX2" fmla="*/ 12146874 w 12146874"/>
              <a:gd name="connsiteY2" fmla="*/ 1649741 h 1796838"/>
              <a:gd name="connsiteX3" fmla="*/ 11831094 w 12146874"/>
              <a:gd name="connsiteY3" fmla="*/ 1685569 h 1796838"/>
              <a:gd name="connsiteX4" fmla="*/ 9339861 w 12146874"/>
              <a:gd name="connsiteY4" fmla="*/ 1796838 h 1796838"/>
              <a:gd name="connsiteX5" fmla="*/ 387845 w 12146874"/>
              <a:gd name="connsiteY5" fmla="*/ 170064 h 179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6874" h="1796838">
                <a:moveTo>
                  <a:pt x="0" y="0"/>
                </a:moveTo>
                <a:lnTo>
                  <a:pt x="12146874" y="0"/>
                </a:lnTo>
                <a:lnTo>
                  <a:pt x="12146874" y="1649741"/>
                </a:lnTo>
                <a:lnTo>
                  <a:pt x="11831094" y="1685569"/>
                </a:lnTo>
                <a:cubicBezTo>
                  <a:pt x="11022500" y="1758683"/>
                  <a:pt x="10189983" y="1796838"/>
                  <a:pt x="9339861" y="1796838"/>
                </a:cubicBezTo>
                <a:cubicBezTo>
                  <a:pt x="5939378" y="1796838"/>
                  <a:pt x="2820568" y="1186345"/>
                  <a:pt x="387845" y="170064"/>
                </a:cubicBezTo>
                <a:close/>
              </a:path>
            </a:pathLst>
          </a:custGeom>
          <a:solidFill>
            <a:srgbClr val="3B1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Shape 8">
            <a:extLst>
              <a:ext uri="{FF2B5EF4-FFF2-40B4-BE49-F238E27FC236}">
                <a16:creationId xmlns:a16="http://schemas.microsoft.com/office/drawing/2014/main" id="{BD38FA49-F54C-46BB-8304-6FA01A5FB09B}"/>
              </a:ext>
            </a:extLst>
          </p:cNvPr>
          <p:cNvSpPr/>
          <p:nvPr userDrawn="1"/>
        </p:nvSpPr>
        <p:spPr>
          <a:xfrm>
            <a:off x="3" y="60425"/>
            <a:ext cx="3296950" cy="1439984"/>
          </a:xfrm>
          <a:custGeom>
            <a:avLst/>
            <a:gdLst>
              <a:gd name="connsiteX0" fmla="*/ 0 w 1467716"/>
              <a:gd name="connsiteY0" fmla="*/ 0 h 943303"/>
              <a:gd name="connsiteX1" fmla="*/ 167092 w 1467716"/>
              <a:gd name="connsiteY1" fmla="*/ 151863 h 943303"/>
              <a:gd name="connsiteX2" fmla="*/ 1402948 w 1467716"/>
              <a:gd name="connsiteY2" fmla="*/ 860884 h 943303"/>
              <a:gd name="connsiteX3" fmla="*/ 1467716 w 1467716"/>
              <a:gd name="connsiteY3" fmla="*/ 882799 h 943303"/>
              <a:gd name="connsiteX4" fmla="*/ 1426853 w 1467716"/>
              <a:gd name="connsiteY4" fmla="*/ 890097 h 943303"/>
              <a:gd name="connsiteX5" fmla="*/ 723619 w 1467716"/>
              <a:gd name="connsiteY5" fmla="*/ 943303 h 943303"/>
              <a:gd name="connsiteX6" fmla="*/ 20386 w 1467716"/>
              <a:gd name="connsiteY6" fmla="*/ 890097 h 943303"/>
              <a:gd name="connsiteX7" fmla="*/ 0 w 1467716"/>
              <a:gd name="connsiteY7" fmla="*/ 886456 h 943303"/>
              <a:gd name="connsiteX0" fmla="*/ 0 w 1467716"/>
              <a:gd name="connsiteY0" fmla="*/ 0 h 943303"/>
              <a:gd name="connsiteX1" fmla="*/ 167092 w 1467716"/>
              <a:gd name="connsiteY1" fmla="*/ 151863 h 943303"/>
              <a:gd name="connsiteX2" fmla="*/ 1402948 w 1467716"/>
              <a:gd name="connsiteY2" fmla="*/ 860884 h 943303"/>
              <a:gd name="connsiteX3" fmla="*/ 1467716 w 1467716"/>
              <a:gd name="connsiteY3" fmla="*/ 882799 h 943303"/>
              <a:gd name="connsiteX4" fmla="*/ 1426853 w 1467716"/>
              <a:gd name="connsiteY4" fmla="*/ 890097 h 943303"/>
              <a:gd name="connsiteX5" fmla="*/ 723619 w 1467716"/>
              <a:gd name="connsiteY5" fmla="*/ 943303 h 943303"/>
              <a:gd name="connsiteX6" fmla="*/ 20386 w 1467716"/>
              <a:gd name="connsiteY6" fmla="*/ 890097 h 943303"/>
              <a:gd name="connsiteX7" fmla="*/ 0 w 1467716"/>
              <a:gd name="connsiteY7" fmla="*/ 886456 h 943303"/>
              <a:gd name="connsiteX8" fmla="*/ 0 w 1467716"/>
              <a:gd name="connsiteY8" fmla="*/ 0 h 943303"/>
              <a:gd name="connsiteX0" fmla="*/ 0 w 1468512"/>
              <a:gd name="connsiteY0" fmla="*/ 0 h 943303"/>
              <a:gd name="connsiteX1" fmla="*/ 167092 w 1468512"/>
              <a:gd name="connsiteY1" fmla="*/ 151863 h 943303"/>
              <a:gd name="connsiteX2" fmla="*/ 1402948 w 1468512"/>
              <a:gd name="connsiteY2" fmla="*/ 860884 h 943303"/>
              <a:gd name="connsiteX3" fmla="*/ 1468512 w 1468512"/>
              <a:gd name="connsiteY3" fmla="*/ 884359 h 943303"/>
              <a:gd name="connsiteX4" fmla="*/ 1426853 w 1468512"/>
              <a:gd name="connsiteY4" fmla="*/ 890097 h 943303"/>
              <a:gd name="connsiteX5" fmla="*/ 723619 w 1468512"/>
              <a:gd name="connsiteY5" fmla="*/ 943303 h 943303"/>
              <a:gd name="connsiteX6" fmla="*/ 20386 w 1468512"/>
              <a:gd name="connsiteY6" fmla="*/ 890097 h 943303"/>
              <a:gd name="connsiteX7" fmla="*/ 0 w 1468512"/>
              <a:gd name="connsiteY7" fmla="*/ 886456 h 943303"/>
              <a:gd name="connsiteX8" fmla="*/ 0 w 1468512"/>
              <a:gd name="connsiteY8" fmla="*/ 0 h 943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8512" h="943303">
                <a:moveTo>
                  <a:pt x="0" y="0"/>
                </a:moveTo>
                <a:lnTo>
                  <a:pt x="167092" y="151863"/>
                </a:lnTo>
                <a:cubicBezTo>
                  <a:pt x="532570" y="453482"/>
                  <a:pt x="949585" y="694885"/>
                  <a:pt x="1402948" y="860884"/>
                </a:cubicBezTo>
                <a:lnTo>
                  <a:pt x="1468512" y="884359"/>
                </a:lnTo>
                <a:lnTo>
                  <a:pt x="1426853" y="890097"/>
                </a:lnTo>
                <a:cubicBezTo>
                  <a:pt x="1197556" y="925132"/>
                  <a:pt x="962710" y="943303"/>
                  <a:pt x="723619" y="943303"/>
                </a:cubicBezTo>
                <a:cubicBezTo>
                  <a:pt x="484529" y="943303"/>
                  <a:pt x="249683" y="925132"/>
                  <a:pt x="20386" y="890097"/>
                </a:cubicBezTo>
                <a:lnTo>
                  <a:pt x="0" y="886456"/>
                </a:lnTo>
                <a:lnTo>
                  <a:pt x="0" y="0"/>
                </a:ln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2" name="Title 1">
            <a:extLst>
              <a:ext uri="{FF2B5EF4-FFF2-40B4-BE49-F238E27FC236}">
                <a16:creationId xmlns:a16="http://schemas.microsoft.com/office/drawing/2014/main" id="{BC43A9CD-3B45-484B-BD1B-18EDBCB5864C}"/>
              </a:ext>
            </a:extLst>
          </p:cNvPr>
          <p:cNvSpPr>
            <a:spLocks noGrp="1"/>
          </p:cNvSpPr>
          <p:nvPr>
            <p:ph type="title"/>
          </p:nvPr>
        </p:nvSpPr>
        <p:spPr>
          <a:xfrm>
            <a:off x="628650" y="16001"/>
            <a:ext cx="8515350" cy="1325563"/>
          </a:xfrm>
        </p:spPr>
        <p:txBody>
          <a:bodyPr rIns="365760" anchor="ctr"/>
          <a:lstStyle>
            <a:lvl1pPr algn="r">
              <a:defRPr b="1">
                <a:solidFill>
                  <a:schemeClr val="bg1"/>
                </a:solidFill>
              </a:defRPr>
            </a:lvl1pPr>
          </a:lstStyle>
          <a:p>
            <a:r>
              <a:rPr lang="ru-RU"/>
              <a:t>Образец заголовка</a:t>
            </a:r>
            <a:endParaRPr lang="en-US"/>
          </a:p>
        </p:txBody>
      </p:sp>
      <p:sp>
        <p:nvSpPr>
          <p:cNvPr id="15" name="Subtitle 2">
            <a:extLst>
              <a:ext uri="{FF2B5EF4-FFF2-40B4-BE49-F238E27FC236}">
                <a16:creationId xmlns:a16="http://schemas.microsoft.com/office/drawing/2014/main" id="{60333142-6414-40B5-BB7E-DF934194E3E4}"/>
              </a:ext>
            </a:extLst>
          </p:cNvPr>
          <p:cNvSpPr>
            <a:spLocks noGrp="1"/>
          </p:cNvSpPr>
          <p:nvPr>
            <p:ph type="subTitle" idx="13"/>
          </p:nvPr>
        </p:nvSpPr>
        <p:spPr>
          <a:xfrm>
            <a:off x="2285998" y="1018641"/>
            <a:ext cx="6858000" cy="714499"/>
          </a:xfrm>
        </p:spPr>
        <p:txBody>
          <a:bodyPr rIns="365760"/>
          <a:lstStyle>
            <a:lvl1pPr marL="0" indent="0" algn="r">
              <a:buNone/>
              <a:defRPr sz="24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a:p>
        </p:txBody>
      </p:sp>
    </p:spTree>
    <p:extLst>
      <p:ext uri="{BB962C8B-B14F-4D97-AF65-F5344CB8AC3E}">
        <p14:creationId xmlns:p14="http://schemas.microsoft.com/office/powerpoint/2010/main" val="26567242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eam-Morph-05">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1220539" y="1635523"/>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1024153"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9144000"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1359650"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3575300"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40640220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eam-Morph-06">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938439" y="1635523"/>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9144000"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1359650"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3575300"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5790949"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37206278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11D6E6F-1A6B-45CF-B9D7-D9761B246E47}"/>
              </a:ext>
            </a:extLst>
          </p:cNvPr>
          <p:cNvSpPr>
            <a:spLocks noGrp="1"/>
          </p:cNvSpPr>
          <p:nvPr>
            <p:ph type="pic" sz="quarter" idx="40"/>
          </p:nvPr>
        </p:nvSpPr>
        <p:spPr>
          <a:xfrm>
            <a:off x="2137146" y="1711570"/>
            <a:ext cx="2145044" cy="3563816"/>
          </a:xfrm>
          <a:custGeom>
            <a:avLst/>
            <a:gdLst>
              <a:gd name="connsiteX0" fmla="*/ 0 w 5720861"/>
              <a:gd name="connsiteY0" fmla="*/ 0 h 7127631"/>
              <a:gd name="connsiteX1" fmla="*/ 5720861 w 5720861"/>
              <a:gd name="connsiteY1" fmla="*/ 0 h 7127631"/>
              <a:gd name="connsiteX2" fmla="*/ 5720861 w 5720861"/>
              <a:gd name="connsiteY2" fmla="*/ 7127631 h 7127631"/>
              <a:gd name="connsiteX3" fmla="*/ 0 w 5720861"/>
              <a:gd name="connsiteY3" fmla="*/ 7127631 h 7127631"/>
            </a:gdLst>
            <a:ahLst/>
            <a:cxnLst>
              <a:cxn ang="0">
                <a:pos x="connsiteX0" y="connsiteY0"/>
              </a:cxn>
              <a:cxn ang="0">
                <a:pos x="connsiteX1" y="connsiteY1"/>
              </a:cxn>
              <a:cxn ang="0">
                <a:pos x="connsiteX2" y="connsiteY2"/>
              </a:cxn>
              <a:cxn ang="0">
                <a:pos x="connsiteX3" y="connsiteY3"/>
              </a:cxn>
            </a:cxnLst>
            <a:rect l="l" t="t" r="r" b="b"/>
            <a:pathLst>
              <a:path w="5720861" h="7127631">
                <a:moveTo>
                  <a:pt x="0" y="0"/>
                </a:moveTo>
                <a:lnTo>
                  <a:pt x="5720861" y="0"/>
                </a:lnTo>
                <a:lnTo>
                  <a:pt x="5720861" y="7127631"/>
                </a:lnTo>
                <a:lnTo>
                  <a:pt x="0" y="7127631"/>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351675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3DD1C2-C46F-4111-8691-AF13BE6E39C6}"/>
              </a:ext>
            </a:extLst>
          </p:cNvPr>
          <p:cNvSpPr>
            <a:spLocks noGrp="1"/>
          </p:cNvSpPr>
          <p:nvPr>
            <p:ph type="pic" sz="quarter" idx="41"/>
          </p:nvPr>
        </p:nvSpPr>
        <p:spPr>
          <a:xfrm>
            <a:off x="4568227" y="1991544"/>
            <a:ext cx="2145044" cy="3563816"/>
          </a:xfrm>
          <a:custGeom>
            <a:avLst/>
            <a:gdLst>
              <a:gd name="connsiteX0" fmla="*/ 0 w 5720861"/>
              <a:gd name="connsiteY0" fmla="*/ 0 h 7127631"/>
              <a:gd name="connsiteX1" fmla="*/ 5720861 w 5720861"/>
              <a:gd name="connsiteY1" fmla="*/ 0 h 7127631"/>
              <a:gd name="connsiteX2" fmla="*/ 5720861 w 5720861"/>
              <a:gd name="connsiteY2" fmla="*/ 7127631 h 7127631"/>
              <a:gd name="connsiteX3" fmla="*/ 0 w 5720861"/>
              <a:gd name="connsiteY3" fmla="*/ 7127631 h 7127631"/>
            </a:gdLst>
            <a:ahLst/>
            <a:cxnLst>
              <a:cxn ang="0">
                <a:pos x="connsiteX0" y="connsiteY0"/>
              </a:cxn>
              <a:cxn ang="0">
                <a:pos x="connsiteX1" y="connsiteY1"/>
              </a:cxn>
              <a:cxn ang="0">
                <a:pos x="connsiteX2" y="connsiteY2"/>
              </a:cxn>
              <a:cxn ang="0">
                <a:pos x="connsiteX3" y="connsiteY3"/>
              </a:cxn>
            </a:cxnLst>
            <a:rect l="l" t="t" r="r" b="b"/>
            <a:pathLst>
              <a:path w="5720861" h="7127631">
                <a:moveTo>
                  <a:pt x="0" y="0"/>
                </a:moveTo>
                <a:lnTo>
                  <a:pt x="5720861" y="0"/>
                </a:lnTo>
                <a:lnTo>
                  <a:pt x="5720861" y="7127631"/>
                </a:lnTo>
                <a:lnTo>
                  <a:pt x="0" y="7127631"/>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5" name="Picture Placeholder 4">
            <a:extLst>
              <a:ext uri="{FF2B5EF4-FFF2-40B4-BE49-F238E27FC236}">
                <a16:creationId xmlns:a16="http://schemas.microsoft.com/office/drawing/2014/main" id="{B11D6E6F-1A6B-45CF-B9D7-D9761B246E47}"/>
              </a:ext>
            </a:extLst>
          </p:cNvPr>
          <p:cNvSpPr>
            <a:spLocks noGrp="1"/>
          </p:cNvSpPr>
          <p:nvPr>
            <p:ph type="pic" sz="quarter" idx="40"/>
          </p:nvPr>
        </p:nvSpPr>
        <p:spPr>
          <a:xfrm>
            <a:off x="347558" y="1991544"/>
            <a:ext cx="2145044" cy="3563816"/>
          </a:xfrm>
          <a:custGeom>
            <a:avLst/>
            <a:gdLst>
              <a:gd name="connsiteX0" fmla="*/ 0 w 5720861"/>
              <a:gd name="connsiteY0" fmla="*/ 0 h 7127631"/>
              <a:gd name="connsiteX1" fmla="*/ 5720861 w 5720861"/>
              <a:gd name="connsiteY1" fmla="*/ 0 h 7127631"/>
              <a:gd name="connsiteX2" fmla="*/ 5720861 w 5720861"/>
              <a:gd name="connsiteY2" fmla="*/ 7127631 h 7127631"/>
              <a:gd name="connsiteX3" fmla="*/ 0 w 5720861"/>
              <a:gd name="connsiteY3" fmla="*/ 7127631 h 7127631"/>
            </a:gdLst>
            <a:ahLst/>
            <a:cxnLst>
              <a:cxn ang="0">
                <a:pos x="connsiteX0" y="connsiteY0"/>
              </a:cxn>
              <a:cxn ang="0">
                <a:pos x="connsiteX1" y="connsiteY1"/>
              </a:cxn>
              <a:cxn ang="0">
                <a:pos x="connsiteX2" y="connsiteY2"/>
              </a:cxn>
              <a:cxn ang="0">
                <a:pos x="connsiteX3" y="connsiteY3"/>
              </a:cxn>
            </a:cxnLst>
            <a:rect l="l" t="t" r="r" b="b"/>
            <a:pathLst>
              <a:path w="5720861" h="7127631">
                <a:moveTo>
                  <a:pt x="0" y="0"/>
                </a:moveTo>
                <a:lnTo>
                  <a:pt x="5720861" y="0"/>
                </a:lnTo>
                <a:lnTo>
                  <a:pt x="5720861" y="7127631"/>
                </a:lnTo>
                <a:lnTo>
                  <a:pt x="0" y="7127631"/>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8485098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268464A-15E7-4D9B-AD60-34512335592F}"/>
              </a:ext>
            </a:extLst>
          </p:cNvPr>
          <p:cNvSpPr>
            <a:spLocks noGrp="1"/>
          </p:cNvSpPr>
          <p:nvPr>
            <p:ph type="pic" sz="quarter" idx="40"/>
          </p:nvPr>
        </p:nvSpPr>
        <p:spPr>
          <a:xfrm>
            <a:off x="4786427" y="1989641"/>
            <a:ext cx="1928885" cy="3541908"/>
          </a:xfrm>
          <a:custGeom>
            <a:avLst/>
            <a:gdLst>
              <a:gd name="connsiteX0" fmla="*/ 0 w 5144364"/>
              <a:gd name="connsiteY0" fmla="*/ 0 h 7083816"/>
              <a:gd name="connsiteX1" fmla="*/ 5144364 w 5144364"/>
              <a:gd name="connsiteY1" fmla="*/ 0 h 7083816"/>
              <a:gd name="connsiteX2" fmla="*/ 5144364 w 5144364"/>
              <a:gd name="connsiteY2" fmla="*/ 7083816 h 7083816"/>
              <a:gd name="connsiteX3" fmla="*/ 0 w 5144364"/>
              <a:gd name="connsiteY3" fmla="*/ 7083816 h 7083816"/>
            </a:gdLst>
            <a:ahLst/>
            <a:cxnLst>
              <a:cxn ang="0">
                <a:pos x="connsiteX0" y="connsiteY0"/>
              </a:cxn>
              <a:cxn ang="0">
                <a:pos x="connsiteX1" y="connsiteY1"/>
              </a:cxn>
              <a:cxn ang="0">
                <a:pos x="connsiteX2" y="connsiteY2"/>
              </a:cxn>
              <a:cxn ang="0">
                <a:pos x="connsiteX3" y="connsiteY3"/>
              </a:cxn>
            </a:cxnLst>
            <a:rect l="l" t="t" r="r" b="b"/>
            <a:pathLst>
              <a:path w="5144364" h="7083816">
                <a:moveTo>
                  <a:pt x="0" y="0"/>
                </a:moveTo>
                <a:lnTo>
                  <a:pt x="5144364" y="0"/>
                </a:lnTo>
                <a:lnTo>
                  <a:pt x="5144364" y="7083816"/>
                </a:lnTo>
                <a:lnTo>
                  <a:pt x="0" y="7083816"/>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2533641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586C5A2-21C0-4124-8346-6F4224A77D4D}"/>
              </a:ext>
            </a:extLst>
          </p:cNvPr>
          <p:cNvSpPr>
            <a:spLocks noGrp="1"/>
          </p:cNvSpPr>
          <p:nvPr>
            <p:ph type="pic" sz="quarter" idx="40"/>
          </p:nvPr>
        </p:nvSpPr>
        <p:spPr>
          <a:xfrm>
            <a:off x="1169775" y="1721223"/>
            <a:ext cx="2208359" cy="1640541"/>
          </a:xfrm>
          <a:custGeom>
            <a:avLst/>
            <a:gdLst>
              <a:gd name="connsiteX0" fmla="*/ 0 w 5889724"/>
              <a:gd name="connsiteY0" fmla="*/ 0 h 3281082"/>
              <a:gd name="connsiteX1" fmla="*/ 5889724 w 5889724"/>
              <a:gd name="connsiteY1" fmla="*/ 0 h 3281082"/>
              <a:gd name="connsiteX2" fmla="*/ 5889724 w 5889724"/>
              <a:gd name="connsiteY2" fmla="*/ 3281082 h 3281082"/>
              <a:gd name="connsiteX3" fmla="*/ 4598808 w 5889724"/>
              <a:gd name="connsiteY3" fmla="*/ 3281082 h 3281082"/>
              <a:gd name="connsiteX4" fmla="*/ 726142 w 5889724"/>
              <a:gd name="connsiteY4" fmla="*/ 3281082 h 3281082"/>
              <a:gd name="connsiteX5" fmla="*/ 0 w 5889724"/>
              <a:gd name="connsiteY5" fmla="*/ 3281082 h 328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89724" h="3281082">
                <a:moveTo>
                  <a:pt x="0" y="0"/>
                </a:moveTo>
                <a:lnTo>
                  <a:pt x="5889724" y="0"/>
                </a:lnTo>
                <a:lnTo>
                  <a:pt x="5889724" y="3281082"/>
                </a:lnTo>
                <a:lnTo>
                  <a:pt x="4598808" y="3281082"/>
                </a:lnTo>
                <a:lnTo>
                  <a:pt x="726142" y="3281082"/>
                </a:lnTo>
                <a:lnTo>
                  <a:pt x="0" y="328108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227DA8D-2981-4111-A228-A72FCA3F9705}"/>
              </a:ext>
            </a:extLst>
          </p:cNvPr>
          <p:cNvSpPr>
            <a:spLocks noGrp="1"/>
          </p:cNvSpPr>
          <p:nvPr>
            <p:ph type="pic" sz="quarter" idx="41"/>
          </p:nvPr>
        </p:nvSpPr>
        <p:spPr>
          <a:xfrm>
            <a:off x="3637386" y="1721223"/>
            <a:ext cx="2208359" cy="1640541"/>
          </a:xfrm>
          <a:custGeom>
            <a:avLst/>
            <a:gdLst>
              <a:gd name="connsiteX0" fmla="*/ 0 w 5889724"/>
              <a:gd name="connsiteY0" fmla="*/ 0 h 3281082"/>
              <a:gd name="connsiteX1" fmla="*/ 5889724 w 5889724"/>
              <a:gd name="connsiteY1" fmla="*/ 0 h 3281082"/>
              <a:gd name="connsiteX2" fmla="*/ 5889724 w 5889724"/>
              <a:gd name="connsiteY2" fmla="*/ 3281082 h 3281082"/>
              <a:gd name="connsiteX3" fmla="*/ 0 w 5889724"/>
              <a:gd name="connsiteY3" fmla="*/ 3281082 h 3281082"/>
            </a:gdLst>
            <a:ahLst/>
            <a:cxnLst>
              <a:cxn ang="0">
                <a:pos x="connsiteX0" y="connsiteY0"/>
              </a:cxn>
              <a:cxn ang="0">
                <a:pos x="connsiteX1" y="connsiteY1"/>
              </a:cxn>
              <a:cxn ang="0">
                <a:pos x="connsiteX2" y="connsiteY2"/>
              </a:cxn>
              <a:cxn ang="0">
                <a:pos x="connsiteX3" y="connsiteY3"/>
              </a:cxn>
            </a:cxnLst>
            <a:rect l="l" t="t" r="r" b="b"/>
            <a:pathLst>
              <a:path w="5889724" h="3281082">
                <a:moveTo>
                  <a:pt x="0" y="0"/>
                </a:moveTo>
                <a:lnTo>
                  <a:pt x="5889724" y="0"/>
                </a:lnTo>
                <a:lnTo>
                  <a:pt x="5889724" y="3281082"/>
                </a:lnTo>
                <a:lnTo>
                  <a:pt x="0" y="328108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656C2B7F-79ED-47F6-8F62-450E015B464A}"/>
              </a:ext>
            </a:extLst>
          </p:cNvPr>
          <p:cNvSpPr>
            <a:spLocks noGrp="1"/>
          </p:cNvSpPr>
          <p:nvPr>
            <p:ph type="pic" sz="quarter" idx="42"/>
          </p:nvPr>
        </p:nvSpPr>
        <p:spPr>
          <a:xfrm>
            <a:off x="6104997" y="1721223"/>
            <a:ext cx="2208359" cy="1640541"/>
          </a:xfrm>
          <a:custGeom>
            <a:avLst/>
            <a:gdLst>
              <a:gd name="connsiteX0" fmla="*/ 0 w 5889723"/>
              <a:gd name="connsiteY0" fmla="*/ 0 h 3281082"/>
              <a:gd name="connsiteX1" fmla="*/ 5889723 w 5889723"/>
              <a:gd name="connsiteY1" fmla="*/ 0 h 3281082"/>
              <a:gd name="connsiteX2" fmla="*/ 5889723 w 5889723"/>
              <a:gd name="connsiteY2" fmla="*/ 3281082 h 3281082"/>
              <a:gd name="connsiteX3" fmla="*/ 0 w 5889723"/>
              <a:gd name="connsiteY3" fmla="*/ 3281082 h 3281082"/>
            </a:gdLst>
            <a:ahLst/>
            <a:cxnLst>
              <a:cxn ang="0">
                <a:pos x="connsiteX0" y="connsiteY0"/>
              </a:cxn>
              <a:cxn ang="0">
                <a:pos x="connsiteX1" y="connsiteY1"/>
              </a:cxn>
              <a:cxn ang="0">
                <a:pos x="connsiteX2" y="connsiteY2"/>
              </a:cxn>
              <a:cxn ang="0">
                <a:pos x="connsiteX3" y="connsiteY3"/>
              </a:cxn>
            </a:cxnLst>
            <a:rect l="l" t="t" r="r" b="b"/>
            <a:pathLst>
              <a:path w="5889723" h="3281082">
                <a:moveTo>
                  <a:pt x="0" y="0"/>
                </a:moveTo>
                <a:lnTo>
                  <a:pt x="5889723" y="0"/>
                </a:lnTo>
                <a:lnTo>
                  <a:pt x="5889723" y="3281082"/>
                </a:lnTo>
                <a:lnTo>
                  <a:pt x="0" y="328108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07127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4/3*#ppt_w"/>
                                          </p:val>
                                        </p:tav>
                                        <p:tav tm="100000">
                                          <p:val>
                                            <p:strVal val="#ppt_w"/>
                                          </p:val>
                                        </p:tav>
                                      </p:tavLst>
                                    </p:anim>
                                    <p:anim calcmode="lin" valueType="num">
                                      <p:cBhvr>
                                        <p:cTn id="8" dur="500" fill="hold"/>
                                        <p:tgtEl>
                                          <p:spTgt spid="9"/>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strVal val="4/3*#ppt_w"/>
                                          </p:val>
                                        </p:tav>
                                        <p:tav tm="100000">
                                          <p:val>
                                            <p:strVal val="#ppt_w"/>
                                          </p:val>
                                        </p:tav>
                                      </p:tavLst>
                                    </p:anim>
                                    <p:anim calcmode="lin" valueType="num">
                                      <p:cBhvr>
                                        <p:cTn id="12" dur="500" fill="hold"/>
                                        <p:tgtEl>
                                          <p:spTgt spid="12"/>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strVal val="4/3*#ppt_w"/>
                                          </p:val>
                                        </p:tav>
                                        <p:tav tm="100000">
                                          <p:val>
                                            <p:strVal val="#ppt_w"/>
                                          </p:val>
                                        </p:tav>
                                      </p:tavLst>
                                    </p:anim>
                                    <p:anim calcmode="lin" valueType="num">
                                      <p:cBhvr>
                                        <p:cTn id="16" dur="500" fill="hold"/>
                                        <p:tgtEl>
                                          <p:spTgt spid="14"/>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4"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3D70656-C88E-47A8-AF4E-6796ABD03767}"/>
              </a:ext>
            </a:extLst>
          </p:cNvPr>
          <p:cNvSpPr>
            <a:spLocks noGrp="1"/>
          </p:cNvSpPr>
          <p:nvPr>
            <p:ph type="pic" sz="quarter" idx="40"/>
          </p:nvPr>
        </p:nvSpPr>
        <p:spPr>
          <a:xfrm>
            <a:off x="252108" y="1481328"/>
            <a:ext cx="1668390" cy="1880437"/>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8" name="Picture Placeholder 17">
            <a:extLst>
              <a:ext uri="{FF2B5EF4-FFF2-40B4-BE49-F238E27FC236}">
                <a16:creationId xmlns:a16="http://schemas.microsoft.com/office/drawing/2014/main" id="{2C696FB3-7798-452D-A70D-9F9025FD10F5}"/>
              </a:ext>
            </a:extLst>
          </p:cNvPr>
          <p:cNvSpPr>
            <a:spLocks noGrp="1"/>
          </p:cNvSpPr>
          <p:nvPr>
            <p:ph type="pic" sz="quarter" idx="41"/>
          </p:nvPr>
        </p:nvSpPr>
        <p:spPr>
          <a:xfrm>
            <a:off x="1994956" y="1481328"/>
            <a:ext cx="1668390" cy="1880437"/>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9" name="Picture Placeholder 18">
            <a:extLst>
              <a:ext uri="{FF2B5EF4-FFF2-40B4-BE49-F238E27FC236}">
                <a16:creationId xmlns:a16="http://schemas.microsoft.com/office/drawing/2014/main" id="{20011766-26D5-4106-9378-06DEFFB04B69}"/>
              </a:ext>
            </a:extLst>
          </p:cNvPr>
          <p:cNvSpPr>
            <a:spLocks noGrp="1"/>
          </p:cNvSpPr>
          <p:nvPr>
            <p:ph type="pic" sz="quarter" idx="42"/>
          </p:nvPr>
        </p:nvSpPr>
        <p:spPr>
          <a:xfrm>
            <a:off x="3737804" y="1481328"/>
            <a:ext cx="1668390" cy="1880437"/>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20" name="Picture Placeholder 19">
            <a:extLst>
              <a:ext uri="{FF2B5EF4-FFF2-40B4-BE49-F238E27FC236}">
                <a16:creationId xmlns:a16="http://schemas.microsoft.com/office/drawing/2014/main" id="{AEA1BFBE-A9BC-46DF-B192-ABC87F485ECD}"/>
              </a:ext>
            </a:extLst>
          </p:cNvPr>
          <p:cNvSpPr>
            <a:spLocks noGrp="1"/>
          </p:cNvSpPr>
          <p:nvPr>
            <p:ph type="pic" sz="quarter" idx="43"/>
          </p:nvPr>
        </p:nvSpPr>
        <p:spPr>
          <a:xfrm>
            <a:off x="5480653" y="1481328"/>
            <a:ext cx="1668390" cy="1880437"/>
          </a:xfrm>
          <a:custGeom>
            <a:avLst/>
            <a:gdLst>
              <a:gd name="connsiteX0" fmla="*/ 0 w 4449619"/>
              <a:gd name="connsiteY0" fmla="*/ 0 h 3760873"/>
              <a:gd name="connsiteX1" fmla="*/ 4449619 w 4449619"/>
              <a:gd name="connsiteY1" fmla="*/ 0 h 3760873"/>
              <a:gd name="connsiteX2" fmla="*/ 4449619 w 4449619"/>
              <a:gd name="connsiteY2" fmla="*/ 3760873 h 3760873"/>
              <a:gd name="connsiteX3" fmla="*/ 0 w 4449619"/>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19" h="3760873">
                <a:moveTo>
                  <a:pt x="0" y="0"/>
                </a:moveTo>
                <a:lnTo>
                  <a:pt x="4449619" y="0"/>
                </a:lnTo>
                <a:lnTo>
                  <a:pt x="4449619" y="3760873"/>
                </a:lnTo>
                <a:lnTo>
                  <a:pt x="0" y="3760873"/>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21" name="Picture Placeholder 20">
            <a:extLst>
              <a:ext uri="{FF2B5EF4-FFF2-40B4-BE49-F238E27FC236}">
                <a16:creationId xmlns:a16="http://schemas.microsoft.com/office/drawing/2014/main" id="{5B7D466C-A520-4902-99C4-B78E98A6E6CB}"/>
              </a:ext>
            </a:extLst>
          </p:cNvPr>
          <p:cNvSpPr>
            <a:spLocks noGrp="1"/>
          </p:cNvSpPr>
          <p:nvPr>
            <p:ph type="pic" sz="quarter" idx="44"/>
          </p:nvPr>
        </p:nvSpPr>
        <p:spPr>
          <a:xfrm>
            <a:off x="7223500" y="1481328"/>
            <a:ext cx="1668390" cy="1880437"/>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54112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strVal val="4/3*#ppt_w"/>
                                          </p:val>
                                        </p:tav>
                                        <p:tav tm="100000">
                                          <p:val>
                                            <p:strVal val="#ppt_w"/>
                                          </p:val>
                                        </p:tav>
                                      </p:tavLst>
                                    </p:anim>
                                    <p:anim calcmode="lin" valueType="num">
                                      <p:cBhvr>
                                        <p:cTn id="8" dur="500" fill="hold"/>
                                        <p:tgtEl>
                                          <p:spTgt spid="17"/>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strVal val="4/3*#ppt_w"/>
                                          </p:val>
                                        </p:tav>
                                        <p:tav tm="100000">
                                          <p:val>
                                            <p:strVal val="#ppt_w"/>
                                          </p:val>
                                        </p:tav>
                                      </p:tavLst>
                                    </p:anim>
                                    <p:anim calcmode="lin" valueType="num">
                                      <p:cBhvr>
                                        <p:cTn id="12" dur="500" fill="hold"/>
                                        <p:tgtEl>
                                          <p:spTgt spid="18"/>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strVal val="4/3*#ppt_w"/>
                                          </p:val>
                                        </p:tav>
                                        <p:tav tm="100000">
                                          <p:val>
                                            <p:strVal val="#ppt_w"/>
                                          </p:val>
                                        </p:tav>
                                      </p:tavLst>
                                    </p:anim>
                                    <p:anim calcmode="lin" valueType="num">
                                      <p:cBhvr>
                                        <p:cTn id="16" dur="500" fill="hold"/>
                                        <p:tgtEl>
                                          <p:spTgt spid="19"/>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strVal val="4/3*#ppt_w"/>
                                          </p:val>
                                        </p:tav>
                                        <p:tav tm="100000">
                                          <p:val>
                                            <p:strVal val="#ppt_w"/>
                                          </p:val>
                                        </p:tav>
                                      </p:tavLst>
                                    </p:anim>
                                    <p:anim calcmode="lin" valueType="num">
                                      <p:cBhvr>
                                        <p:cTn id="20" dur="500" fill="hold"/>
                                        <p:tgtEl>
                                          <p:spTgt spid="20"/>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strVal val="4/3*#ppt_w"/>
                                          </p:val>
                                        </p:tav>
                                        <p:tav tm="100000">
                                          <p:val>
                                            <p:strVal val="#ppt_w"/>
                                          </p:val>
                                        </p:tav>
                                      </p:tavLst>
                                    </p:anim>
                                    <p:anim calcmode="lin" valueType="num">
                                      <p:cBhvr>
                                        <p:cTn id="24" dur="500" fill="hold"/>
                                        <p:tgtEl>
                                          <p:spTgt spid="2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2DED6899-EE35-4C9F-85BC-2800893A7A01}"/>
              </a:ext>
            </a:extLst>
          </p:cNvPr>
          <p:cNvSpPr>
            <a:spLocks noGrp="1"/>
          </p:cNvSpPr>
          <p:nvPr>
            <p:ph type="pic" sz="quarter" idx="40"/>
          </p:nvPr>
        </p:nvSpPr>
        <p:spPr>
          <a:xfrm>
            <a:off x="825590" y="1914525"/>
            <a:ext cx="714282" cy="952500"/>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38" name="Picture Placeholder 37">
            <a:extLst>
              <a:ext uri="{FF2B5EF4-FFF2-40B4-BE49-F238E27FC236}">
                <a16:creationId xmlns:a16="http://schemas.microsoft.com/office/drawing/2014/main" id="{C8CD014F-DCFE-440B-9C46-DE5E50FC1AC8}"/>
              </a:ext>
            </a:extLst>
          </p:cNvPr>
          <p:cNvSpPr>
            <a:spLocks noGrp="1"/>
          </p:cNvSpPr>
          <p:nvPr>
            <p:ph type="pic" sz="quarter" idx="41"/>
          </p:nvPr>
        </p:nvSpPr>
        <p:spPr>
          <a:xfrm>
            <a:off x="3322006" y="1914525"/>
            <a:ext cx="714282" cy="952500"/>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39" name="Picture Placeholder 38">
            <a:extLst>
              <a:ext uri="{FF2B5EF4-FFF2-40B4-BE49-F238E27FC236}">
                <a16:creationId xmlns:a16="http://schemas.microsoft.com/office/drawing/2014/main" id="{F25211DE-2900-41DB-94E0-DADC7578762E}"/>
              </a:ext>
            </a:extLst>
          </p:cNvPr>
          <p:cNvSpPr>
            <a:spLocks noGrp="1"/>
          </p:cNvSpPr>
          <p:nvPr>
            <p:ph type="pic" sz="quarter" idx="42"/>
          </p:nvPr>
        </p:nvSpPr>
        <p:spPr>
          <a:xfrm>
            <a:off x="5818422" y="1914525"/>
            <a:ext cx="714282" cy="952500"/>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0" name="Picture Placeholder 39">
            <a:extLst>
              <a:ext uri="{FF2B5EF4-FFF2-40B4-BE49-F238E27FC236}">
                <a16:creationId xmlns:a16="http://schemas.microsoft.com/office/drawing/2014/main" id="{0051C6DB-32A3-4464-AE10-5633A7CE53C8}"/>
              </a:ext>
            </a:extLst>
          </p:cNvPr>
          <p:cNvSpPr>
            <a:spLocks noGrp="1"/>
          </p:cNvSpPr>
          <p:nvPr>
            <p:ph type="pic" sz="quarter" idx="43"/>
          </p:nvPr>
        </p:nvSpPr>
        <p:spPr>
          <a:xfrm>
            <a:off x="825590" y="3262312"/>
            <a:ext cx="714282" cy="952500"/>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1" name="Picture Placeholder 40">
            <a:extLst>
              <a:ext uri="{FF2B5EF4-FFF2-40B4-BE49-F238E27FC236}">
                <a16:creationId xmlns:a16="http://schemas.microsoft.com/office/drawing/2014/main" id="{B30DC47F-8DF3-4F33-B1B6-FF730859D681}"/>
              </a:ext>
            </a:extLst>
          </p:cNvPr>
          <p:cNvSpPr>
            <a:spLocks noGrp="1"/>
          </p:cNvSpPr>
          <p:nvPr>
            <p:ph type="pic" sz="quarter" idx="44"/>
          </p:nvPr>
        </p:nvSpPr>
        <p:spPr>
          <a:xfrm>
            <a:off x="3322006" y="3262312"/>
            <a:ext cx="714282" cy="952500"/>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2" name="Picture Placeholder 41">
            <a:extLst>
              <a:ext uri="{FF2B5EF4-FFF2-40B4-BE49-F238E27FC236}">
                <a16:creationId xmlns:a16="http://schemas.microsoft.com/office/drawing/2014/main" id="{8F4643DF-0111-4FA8-BE96-A6CE1DA67C8F}"/>
              </a:ext>
            </a:extLst>
          </p:cNvPr>
          <p:cNvSpPr>
            <a:spLocks noGrp="1"/>
          </p:cNvSpPr>
          <p:nvPr>
            <p:ph type="pic" sz="quarter" idx="45"/>
          </p:nvPr>
        </p:nvSpPr>
        <p:spPr>
          <a:xfrm>
            <a:off x="5818422" y="3262312"/>
            <a:ext cx="714282" cy="952500"/>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3" name="Picture Placeholder 42">
            <a:extLst>
              <a:ext uri="{FF2B5EF4-FFF2-40B4-BE49-F238E27FC236}">
                <a16:creationId xmlns:a16="http://schemas.microsoft.com/office/drawing/2014/main" id="{095EDDFA-6EB5-48D5-94C9-9CC6B10491F1}"/>
              </a:ext>
            </a:extLst>
          </p:cNvPr>
          <p:cNvSpPr>
            <a:spLocks noGrp="1"/>
          </p:cNvSpPr>
          <p:nvPr>
            <p:ph type="pic" sz="quarter" idx="46"/>
          </p:nvPr>
        </p:nvSpPr>
        <p:spPr>
          <a:xfrm>
            <a:off x="825590" y="4610100"/>
            <a:ext cx="714282" cy="952500"/>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4" name="Picture Placeholder 43">
            <a:extLst>
              <a:ext uri="{FF2B5EF4-FFF2-40B4-BE49-F238E27FC236}">
                <a16:creationId xmlns:a16="http://schemas.microsoft.com/office/drawing/2014/main" id="{97A33113-4109-4E55-A5EC-1DD0D9F09F4F}"/>
              </a:ext>
            </a:extLst>
          </p:cNvPr>
          <p:cNvSpPr>
            <a:spLocks noGrp="1"/>
          </p:cNvSpPr>
          <p:nvPr>
            <p:ph type="pic" sz="quarter" idx="47"/>
          </p:nvPr>
        </p:nvSpPr>
        <p:spPr>
          <a:xfrm>
            <a:off x="3322006" y="4610100"/>
            <a:ext cx="714282" cy="952500"/>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5" name="Picture Placeholder 44">
            <a:extLst>
              <a:ext uri="{FF2B5EF4-FFF2-40B4-BE49-F238E27FC236}">
                <a16:creationId xmlns:a16="http://schemas.microsoft.com/office/drawing/2014/main" id="{C9EBD72A-C4D9-488C-8B28-C748536236DA}"/>
              </a:ext>
            </a:extLst>
          </p:cNvPr>
          <p:cNvSpPr>
            <a:spLocks noGrp="1"/>
          </p:cNvSpPr>
          <p:nvPr>
            <p:ph type="pic" sz="quarter" idx="48"/>
          </p:nvPr>
        </p:nvSpPr>
        <p:spPr>
          <a:xfrm>
            <a:off x="5818422" y="4610100"/>
            <a:ext cx="714282" cy="952500"/>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34164490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4BA24CCC-EDF0-4391-BDAD-5A1AC3C41ED2}"/>
              </a:ext>
            </a:extLst>
          </p:cNvPr>
          <p:cNvSpPr>
            <a:spLocks noGrp="1"/>
          </p:cNvSpPr>
          <p:nvPr>
            <p:ph type="pic" sz="quarter" idx="40"/>
          </p:nvPr>
        </p:nvSpPr>
        <p:spPr>
          <a:xfrm>
            <a:off x="384819" y="1882140"/>
            <a:ext cx="714282" cy="952500"/>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36" name="Picture Placeholder 35">
            <a:extLst>
              <a:ext uri="{FF2B5EF4-FFF2-40B4-BE49-F238E27FC236}">
                <a16:creationId xmlns:a16="http://schemas.microsoft.com/office/drawing/2014/main" id="{A8C50DEA-9D79-44F2-8F00-34CE2DFBB104}"/>
              </a:ext>
            </a:extLst>
          </p:cNvPr>
          <p:cNvSpPr>
            <a:spLocks noGrp="1"/>
          </p:cNvSpPr>
          <p:nvPr>
            <p:ph type="pic" sz="quarter" idx="41"/>
          </p:nvPr>
        </p:nvSpPr>
        <p:spPr>
          <a:xfrm>
            <a:off x="2506236" y="1882140"/>
            <a:ext cx="714282" cy="952500"/>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6" name="Picture Placeholder 45">
            <a:extLst>
              <a:ext uri="{FF2B5EF4-FFF2-40B4-BE49-F238E27FC236}">
                <a16:creationId xmlns:a16="http://schemas.microsoft.com/office/drawing/2014/main" id="{47C511FA-F714-464A-AC1B-9514AED5E82E}"/>
              </a:ext>
            </a:extLst>
          </p:cNvPr>
          <p:cNvSpPr>
            <a:spLocks noGrp="1"/>
          </p:cNvSpPr>
          <p:nvPr>
            <p:ph type="pic" sz="quarter" idx="42"/>
          </p:nvPr>
        </p:nvSpPr>
        <p:spPr>
          <a:xfrm>
            <a:off x="4627654" y="1882140"/>
            <a:ext cx="714282" cy="952500"/>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7" name="Picture Placeholder 46">
            <a:extLst>
              <a:ext uri="{FF2B5EF4-FFF2-40B4-BE49-F238E27FC236}">
                <a16:creationId xmlns:a16="http://schemas.microsoft.com/office/drawing/2014/main" id="{9CD4A1BF-2AF8-4D45-921D-BCC417960008}"/>
              </a:ext>
            </a:extLst>
          </p:cNvPr>
          <p:cNvSpPr>
            <a:spLocks noGrp="1"/>
          </p:cNvSpPr>
          <p:nvPr>
            <p:ph type="pic" sz="quarter" idx="43"/>
          </p:nvPr>
        </p:nvSpPr>
        <p:spPr>
          <a:xfrm>
            <a:off x="6749071" y="1882140"/>
            <a:ext cx="714282" cy="952500"/>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8" name="Picture Placeholder 47">
            <a:extLst>
              <a:ext uri="{FF2B5EF4-FFF2-40B4-BE49-F238E27FC236}">
                <a16:creationId xmlns:a16="http://schemas.microsoft.com/office/drawing/2014/main" id="{610A3D6E-C358-439C-8B8A-28D7DA56AB33}"/>
              </a:ext>
            </a:extLst>
          </p:cNvPr>
          <p:cNvSpPr>
            <a:spLocks noGrp="1"/>
          </p:cNvSpPr>
          <p:nvPr>
            <p:ph type="pic" sz="quarter" idx="44"/>
          </p:nvPr>
        </p:nvSpPr>
        <p:spPr>
          <a:xfrm>
            <a:off x="384819" y="3453765"/>
            <a:ext cx="714282" cy="952500"/>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9" name="Picture Placeholder 48">
            <a:extLst>
              <a:ext uri="{FF2B5EF4-FFF2-40B4-BE49-F238E27FC236}">
                <a16:creationId xmlns:a16="http://schemas.microsoft.com/office/drawing/2014/main" id="{B176FB6D-30B1-4A91-BF7B-E0B3AC30EFB6}"/>
              </a:ext>
            </a:extLst>
          </p:cNvPr>
          <p:cNvSpPr>
            <a:spLocks noGrp="1"/>
          </p:cNvSpPr>
          <p:nvPr>
            <p:ph type="pic" sz="quarter" idx="45"/>
          </p:nvPr>
        </p:nvSpPr>
        <p:spPr>
          <a:xfrm>
            <a:off x="2506236" y="3453765"/>
            <a:ext cx="714282" cy="952500"/>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0" name="Picture Placeholder 49">
            <a:extLst>
              <a:ext uri="{FF2B5EF4-FFF2-40B4-BE49-F238E27FC236}">
                <a16:creationId xmlns:a16="http://schemas.microsoft.com/office/drawing/2014/main" id="{F6FEED80-41F9-45B8-810F-A371D8C9E3AC}"/>
              </a:ext>
            </a:extLst>
          </p:cNvPr>
          <p:cNvSpPr>
            <a:spLocks noGrp="1"/>
          </p:cNvSpPr>
          <p:nvPr>
            <p:ph type="pic" sz="quarter" idx="46"/>
          </p:nvPr>
        </p:nvSpPr>
        <p:spPr>
          <a:xfrm>
            <a:off x="4627654" y="3453765"/>
            <a:ext cx="714282" cy="952500"/>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1" name="Picture Placeholder 50">
            <a:extLst>
              <a:ext uri="{FF2B5EF4-FFF2-40B4-BE49-F238E27FC236}">
                <a16:creationId xmlns:a16="http://schemas.microsoft.com/office/drawing/2014/main" id="{6D041EF4-D5CD-4126-B32F-5971C6FA721C}"/>
              </a:ext>
            </a:extLst>
          </p:cNvPr>
          <p:cNvSpPr>
            <a:spLocks noGrp="1"/>
          </p:cNvSpPr>
          <p:nvPr>
            <p:ph type="pic" sz="quarter" idx="47"/>
          </p:nvPr>
        </p:nvSpPr>
        <p:spPr>
          <a:xfrm>
            <a:off x="6749071" y="3453765"/>
            <a:ext cx="714282" cy="952500"/>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2" name="Picture Placeholder 51">
            <a:extLst>
              <a:ext uri="{FF2B5EF4-FFF2-40B4-BE49-F238E27FC236}">
                <a16:creationId xmlns:a16="http://schemas.microsoft.com/office/drawing/2014/main" id="{CEE5E17D-B267-4245-B058-59B9515089D4}"/>
              </a:ext>
            </a:extLst>
          </p:cNvPr>
          <p:cNvSpPr>
            <a:spLocks noGrp="1"/>
          </p:cNvSpPr>
          <p:nvPr>
            <p:ph type="pic" sz="quarter" idx="48"/>
          </p:nvPr>
        </p:nvSpPr>
        <p:spPr>
          <a:xfrm>
            <a:off x="384819" y="5025390"/>
            <a:ext cx="714282" cy="952500"/>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3" name="Picture Placeholder 52">
            <a:extLst>
              <a:ext uri="{FF2B5EF4-FFF2-40B4-BE49-F238E27FC236}">
                <a16:creationId xmlns:a16="http://schemas.microsoft.com/office/drawing/2014/main" id="{6CBC3CA6-B6A2-4EEB-9A63-B3A2ED1EA40C}"/>
              </a:ext>
            </a:extLst>
          </p:cNvPr>
          <p:cNvSpPr>
            <a:spLocks noGrp="1"/>
          </p:cNvSpPr>
          <p:nvPr>
            <p:ph type="pic" sz="quarter" idx="49"/>
          </p:nvPr>
        </p:nvSpPr>
        <p:spPr>
          <a:xfrm>
            <a:off x="2506236" y="5025390"/>
            <a:ext cx="714282" cy="952500"/>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4" name="Picture Placeholder 53">
            <a:extLst>
              <a:ext uri="{FF2B5EF4-FFF2-40B4-BE49-F238E27FC236}">
                <a16:creationId xmlns:a16="http://schemas.microsoft.com/office/drawing/2014/main" id="{49975133-13E9-47E2-B89B-39D855512B99}"/>
              </a:ext>
            </a:extLst>
          </p:cNvPr>
          <p:cNvSpPr>
            <a:spLocks noGrp="1"/>
          </p:cNvSpPr>
          <p:nvPr>
            <p:ph type="pic" sz="quarter" idx="50"/>
          </p:nvPr>
        </p:nvSpPr>
        <p:spPr>
          <a:xfrm>
            <a:off x="4627654" y="5025390"/>
            <a:ext cx="714282" cy="952500"/>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5" name="Picture Placeholder 54">
            <a:extLst>
              <a:ext uri="{FF2B5EF4-FFF2-40B4-BE49-F238E27FC236}">
                <a16:creationId xmlns:a16="http://schemas.microsoft.com/office/drawing/2014/main" id="{63CF676C-B8B6-4C40-91EF-D8B604B3000F}"/>
              </a:ext>
            </a:extLst>
          </p:cNvPr>
          <p:cNvSpPr>
            <a:spLocks noGrp="1"/>
          </p:cNvSpPr>
          <p:nvPr>
            <p:ph type="pic" sz="quarter" idx="51"/>
          </p:nvPr>
        </p:nvSpPr>
        <p:spPr>
          <a:xfrm>
            <a:off x="6749071" y="5025390"/>
            <a:ext cx="714282" cy="952500"/>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11947848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D938956-B64C-4A69-AD96-2E304154F006}"/>
              </a:ext>
            </a:extLst>
          </p:cNvPr>
          <p:cNvSpPr>
            <a:spLocks noGrp="1"/>
          </p:cNvSpPr>
          <p:nvPr>
            <p:ph type="pic" sz="quarter" idx="40"/>
          </p:nvPr>
        </p:nvSpPr>
        <p:spPr>
          <a:xfrm>
            <a:off x="1099539" y="1667097"/>
            <a:ext cx="1371089" cy="1828357"/>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2" name="Picture Placeholder 11">
            <a:extLst>
              <a:ext uri="{FF2B5EF4-FFF2-40B4-BE49-F238E27FC236}">
                <a16:creationId xmlns:a16="http://schemas.microsoft.com/office/drawing/2014/main" id="{E6B722B3-CFC5-45EA-9ED6-3E100F31BD14}"/>
              </a:ext>
            </a:extLst>
          </p:cNvPr>
          <p:cNvSpPr>
            <a:spLocks noGrp="1"/>
          </p:cNvSpPr>
          <p:nvPr>
            <p:ph type="pic" sz="quarter" idx="41"/>
          </p:nvPr>
        </p:nvSpPr>
        <p:spPr>
          <a:xfrm>
            <a:off x="4856662" y="1667097"/>
            <a:ext cx="1371089" cy="1828357"/>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3" name="Picture Placeholder 12">
            <a:extLst>
              <a:ext uri="{FF2B5EF4-FFF2-40B4-BE49-F238E27FC236}">
                <a16:creationId xmlns:a16="http://schemas.microsoft.com/office/drawing/2014/main" id="{7B0BB8CC-07D9-47C2-A423-DA7944D73557}"/>
              </a:ext>
            </a:extLst>
          </p:cNvPr>
          <p:cNvSpPr>
            <a:spLocks noGrp="1"/>
          </p:cNvSpPr>
          <p:nvPr>
            <p:ph type="pic" sz="quarter" idx="42"/>
          </p:nvPr>
        </p:nvSpPr>
        <p:spPr>
          <a:xfrm>
            <a:off x="1099539" y="4105497"/>
            <a:ext cx="1371089" cy="1828357"/>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4" name="Picture Placeholder 13">
            <a:extLst>
              <a:ext uri="{FF2B5EF4-FFF2-40B4-BE49-F238E27FC236}">
                <a16:creationId xmlns:a16="http://schemas.microsoft.com/office/drawing/2014/main" id="{09D065CD-90D1-4F95-954E-57604EA9B4A1}"/>
              </a:ext>
            </a:extLst>
          </p:cNvPr>
          <p:cNvSpPr>
            <a:spLocks noGrp="1"/>
          </p:cNvSpPr>
          <p:nvPr>
            <p:ph type="pic" sz="quarter" idx="43"/>
          </p:nvPr>
        </p:nvSpPr>
        <p:spPr>
          <a:xfrm>
            <a:off x="4856662" y="4105497"/>
            <a:ext cx="1371089" cy="1828357"/>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2548798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004AC-9159-4934-8481-28CFB4B45411}"/>
              </a:ext>
            </a:extLst>
          </p:cNvPr>
          <p:cNvSpPr>
            <a:spLocks noGrp="1"/>
          </p:cNvSpPr>
          <p:nvPr>
            <p:ph type="title"/>
          </p:nvPr>
        </p:nvSpPr>
        <p:spPr>
          <a:xfrm>
            <a:off x="623888" y="1709781"/>
            <a:ext cx="7886700" cy="2852737"/>
          </a:xfrm>
        </p:spPr>
        <p:txBody>
          <a:bodyPr anchor="b"/>
          <a:lstStyle>
            <a:lvl1pPr>
              <a:defRPr sz="6000"/>
            </a:lvl1pPr>
          </a:lstStyle>
          <a:p>
            <a:r>
              <a:rPr lang="ru-RU"/>
              <a:t>Образец заголовка</a:t>
            </a:r>
            <a:endParaRPr lang="en-US"/>
          </a:p>
        </p:txBody>
      </p:sp>
      <p:sp>
        <p:nvSpPr>
          <p:cNvPr id="3" name="Text Placeholder 2">
            <a:extLst>
              <a:ext uri="{FF2B5EF4-FFF2-40B4-BE49-F238E27FC236}">
                <a16:creationId xmlns:a16="http://schemas.microsoft.com/office/drawing/2014/main" id="{2756811C-389E-4C9A-9545-FD7B79A7D295}"/>
              </a:ext>
            </a:extLst>
          </p:cNvPr>
          <p:cNvSpPr>
            <a:spLocks noGrp="1"/>
          </p:cNvSpPr>
          <p:nvPr>
            <p:ph type="body" idx="1"/>
          </p:nvPr>
        </p:nvSpPr>
        <p:spPr>
          <a:xfrm>
            <a:off x="623888" y="458950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a:extLst>
              <a:ext uri="{FF2B5EF4-FFF2-40B4-BE49-F238E27FC236}">
                <a16:creationId xmlns:a16="http://schemas.microsoft.com/office/drawing/2014/main" id="{8C122F26-D929-4224-B7D5-F9CC419EAC0A}"/>
              </a:ext>
            </a:extLst>
          </p:cNvPr>
          <p:cNvSpPr>
            <a:spLocks noGrp="1"/>
          </p:cNvSpPr>
          <p:nvPr>
            <p:ph type="dt" sz="half" idx="10"/>
          </p:nvPr>
        </p:nvSpPr>
        <p:spPr/>
        <p:txBody>
          <a:bodyPr/>
          <a:lstStyle/>
          <a:p>
            <a:fld id="{18D9E8F6-4D81-4B3A-BC45-BBA4A1C9BD0F}" type="datetimeFigureOut">
              <a:rPr lang="en-US" smtClean="0"/>
              <a:pPr/>
              <a:t>6/13/2022</a:t>
            </a:fld>
            <a:endParaRPr lang="en-US"/>
          </a:p>
        </p:txBody>
      </p:sp>
      <p:sp>
        <p:nvSpPr>
          <p:cNvPr id="5" name="Footer Placeholder 4">
            <a:extLst>
              <a:ext uri="{FF2B5EF4-FFF2-40B4-BE49-F238E27FC236}">
                <a16:creationId xmlns:a16="http://schemas.microsoft.com/office/drawing/2014/main" id="{F0CEDAD2-3D9E-4B72-AB17-C033F18AFE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9586D7-6C7E-4A29-AFAD-F8AF921E5ED4}"/>
              </a:ext>
            </a:extLst>
          </p:cNvPr>
          <p:cNvSpPr>
            <a:spLocks noGrp="1"/>
          </p:cNvSpPr>
          <p:nvPr>
            <p:ph type="sldNum" sz="quarter" idx="12"/>
          </p:nvPr>
        </p:nvSpPr>
        <p:spPr/>
        <p:txBody>
          <a:bodyPr/>
          <a:lstStyle/>
          <a:p>
            <a:fld id="{E505F7C3-4860-4DB0-A451-57EE24F2F70B}" type="slidenum">
              <a:rPr lang="en-US" smtClean="0"/>
              <a:pPr/>
              <a:t>‹#›</a:t>
            </a:fld>
            <a:endParaRPr lang="en-US"/>
          </a:p>
        </p:txBody>
      </p:sp>
    </p:spTree>
    <p:extLst>
      <p:ext uri="{BB962C8B-B14F-4D97-AF65-F5344CB8AC3E}">
        <p14:creationId xmlns:p14="http://schemas.microsoft.com/office/powerpoint/2010/main" val="27290428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D938956-B64C-4A69-AD96-2E304154F006}"/>
              </a:ext>
            </a:extLst>
          </p:cNvPr>
          <p:cNvSpPr>
            <a:spLocks noGrp="1"/>
          </p:cNvSpPr>
          <p:nvPr>
            <p:ph type="pic" sz="quarter" idx="40"/>
          </p:nvPr>
        </p:nvSpPr>
        <p:spPr>
          <a:xfrm>
            <a:off x="1099539" y="1667097"/>
            <a:ext cx="1371089" cy="1828357"/>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3" name="Picture Placeholder 12">
            <a:extLst>
              <a:ext uri="{FF2B5EF4-FFF2-40B4-BE49-F238E27FC236}">
                <a16:creationId xmlns:a16="http://schemas.microsoft.com/office/drawing/2014/main" id="{7B0BB8CC-07D9-47C2-A423-DA7944D73557}"/>
              </a:ext>
            </a:extLst>
          </p:cNvPr>
          <p:cNvSpPr>
            <a:spLocks noGrp="1"/>
          </p:cNvSpPr>
          <p:nvPr>
            <p:ph type="pic" sz="quarter" idx="42"/>
          </p:nvPr>
        </p:nvSpPr>
        <p:spPr>
          <a:xfrm>
            <a:off x="1099539" y="4105497"/>
            <a:ext cx="1371089" cy="1828357"/>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13552423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698763" y="1761865"/>
            <a:ext cx="186212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2660211" y="1761865"/>
            <a:ext cx="186212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4621660" y="1761865"/>
            <a:ext cx="186212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E34B1061-2D91-4253-9DCF-0987EC9BF35D}"/>
              </a:ext>
            </a:extLst>
          </p:cNvPr>
          <p:cNvSpPr>
            <a:spLocks noGrp="1"/>
          </p:cNvSpPr>
          <p:nvPr>
            <p:ph type="pic" sz="quarter" idx="43"/>
          </p:nvPr>
        </p:nvSpPr>
        <p:spPr>
          <a:xfrm>
            <a:off x="6583109" y="1761865"/>
            <a:ext cx="1862128" cy="3352800"/>
          </a:xfrm>
          <a:custGeom>
            <a:avLst/>
            <a:gdLst>
              <a:gd name="connsiteX0" fmla="*/ 0 w 4966320"/>
              <a:gd name="connsiteY0" fmla="*/ 0 h 6705600"/>
              <a:gd name="connsiteX1" fmla="*/ 4966320 w 4966320"/>
              <a:gd name="connsiteY1" fmla="*/ 0 h 6705600"/>
              <a:gd name="connsiteX2" fmla="*/ 4966320 w 4966320"/>
              <a:gd name="connsiteY2" fmla="*/ 6705600 h 6705600"/>
              <a:gd name="connsiteX3" fmla="*/ 0 w 4966320"/>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0" h="6705600">
                <a:moveTo>
                  <a:pt x="0" y="0"/>
                </a:moveTo>
                <a:lnTo>
                  <a:pt x="4966320" y="0"/>
                </a:lnTo>
                <a:lnTo>
                  <a:pt x="4966320"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9729903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2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12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40000">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14:bounceEnd="40000">
                                          <p:cBhvr additive="base">
                                            <p:cTn id="11" dur="12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2" dur="12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40000">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14:bounceEnd="40000">
                                          <p:cBhvr additive="base">
                                            <p:cTn id="15" dur="12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6" dur="12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40000">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14:bounceEnd="40000">
                                          <p:cBhvr additive="base">
                                            <p:cTn id="19" dur="12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20" dur="12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200" fill="hold"/>
                                            <p:tgtEl>
                                              <p:spTgt spid="11"/>
                                            </p:tgtEl>
                                            <p:attrNameLst>
                                              <p:attrName>ppt_x</p:attrName>
                                            </p:attrNameLst>
                                          </p:cBhvr>
                                          <p:tavLst>
                                            <p:tav tm="0">
                                              <p:val>
                                                <p:strVal val="#ppt_x"/>
                                              </p:val>
                                            </p:tav>
                                            <p:tav tm="100000">
                                              <p:val>
                                                <p:strVal val="#ppt_x"/>
                                              </p:val>
                                            </p:tav>
                                          </p:tavLst>
                                        </p:anim>
                                        <p:anim calcmode="lin" valueType="num">
                                          <p:cBhvr additive="base">
                                            <p:cTn id="8" dur="12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200" fill="hold"/>
                                            <p:tgtEl>
                                              <p:spTgt spid="12"/>
                                            </p:tgtEl>
                                            <p:attrNameLst>
                                              <p:attrName>ppt_x</p:attrName>
                                            </p:attrNameLst>
                                          </p:cBhvr>
                                          <p:tavLst>
                                            <p:tav tm="0">
                                              <p:val>
                                                <p:strVal val="#ppt_x"/>
                                              </p:val>
                                            </p:tav>
                                            <p:tav tm="100000">
                                              <p:val>
                                                <p:strVal val="#ppt_x"/>
                                              </p:val>
                                            </p:tav>
                                          </p:tavLst>
                                        </p:anim>
                                        <p:anim calcmode="lin" valueType="num">
                                          <p:cBhvr additive="base">
                                            <p:cTn id="12" dur="12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200" fill="hold"/>
                                            <p:tgtEl>
                                              <p:spTgt spid="13"/>
                                            </p:tgtEl>
                                            <p:attrNameLst>
                                              <p:attrName>ppt_x</p:attrName>
                                            </p:attrNameLst>
                                          </p:cBhvr>
                                          <p:tavLst>
                                            <p:tav tm="0">
                                              <p:val>
                                                <p:strVal val="#ppt_x"/>
                                              </p:val>
                                            </p:tav>
                                            <p:tav tm="100000">
                                              <p:val>
                                                <p:strVal val="#ppt_x"/>
                                              </p:val>
                                            </p:tav>
                                          </p:tavLst>
                                        </p:anim>
                                        <p:anim calcmode="lin" valueType="num">
                                          <p:cBhvr additive="base">
                                            <p:cTn id="16" dur="12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200" fill="hold"/>
                                            <p:tgtEl>
                                              <p:spTgt spid="14"/>
                                            </p:tgtEl>
                                            <p:attrNameLst>
                                              <p:attrName>ppt_x</p:attrName>
                                            </p:attrNameLst>
                                          </p:cBhvr>
                                          <p:tavLst>
                                            <p:tav tm="0">
                                              <p:val>
                                                <p:strVal val="#ppt_x"/>
                                              </p:val>
                                            </p:tav>
                                            <p:tav tm="100000">
                                              <p:val>
                                                <p:strVal val="#ppt_x"/>
                                              </p:val>
                                            </p:tav>
                                          </p:tavLst>
                                        </p:anim>
                                        <p:anim calcmode="lin" valueType="num">
                                          <p:cBhvr additive="base">
                                            <p:cTn id="20" dur="12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698763" y="1605183"/>
            <a:ext cx="1862128" cy="4462577"/>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2660211" y="1605183"/>
            <a:ext cx="1862128" cy="4462577"/>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4621660" y="1605183"/>
            <a:ext cx="1862128" cy="4462577"/>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E34B1061-2D91-4253-9DCF-0987EC9BF35D}"/>
              </a:ext>
            </a:extLst>
          </p:cNvPr>
          <p:cNvSpPr>
            <a:spLocks noGrp="1"/>
          </p:cNvSpPr>
          <p:nvPr>
            <p:ph type="pic" sz="quarter" idx="43"/>
          </p:nvPr>
        </p:nvSpPr>
        <p:spPr>
          <a:xfrm>
            <a:off x="6583109" y="1605183"/>
            <a:ext cx="1862128" cy="4462577"/>
          </a:xfrm>
          <a:custGeom>
            <a:avLst/>
            <a:gdLst>
              <a:gd name="connsiteX0" fmla="*/ 0 w 4966320"/>
              <a:gd name="connsiteY0" fmla="*/ 0 h 6705600"/>
              <a:gd name="connsiteX1" fmla="*/ 4966320 w 4966320"/>
              <a:gd name="connsiteY1" fmla="*/ 0 h 6705600"/>
              <a:gd name="connsiteX2" fmla="*/ 4966320 w 4966320"/>
              <a:gd name="connsiteY2" fmla="*/ 6705600 h 6705600"/>
              <a:gd name="connsiteX3" fmla="*/ 0 w 4966320"/>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0" h="6705600">
                <a:moveTo>
                  <a:pt x="0" y="0"/>
                </a:moveTo>
                <a:lnTo>
                  <a:pt x="4966320" y="0"/>
                </a:lnTo>
                <a:lnTo>
                  <a:pt x="4966320"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36082343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81000" fill="hold" grpId="0" nodeType="withEffect" p14:presetBounceEnd="48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8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48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accel="81000" fill="hold" grpId="0" nodeType="withEffect" p14:presetBounceEnd="48000">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14:bounceEnd="48000">
                                          <p:cBhvr additive="base">
                                            <p:cTn id="11" dur="1000" fill="hold"/>
                                            <p:tgtEl>
                                              <p:spTgt spid="12"/>
                                            </p:tgtEl>
                                            <p:attrNameLst>
                                              <p:attrName>ppt_x</p:attrName>
                                            </p:attrNameLst>
                                          </p:cBhvr>
                                          <p:tavLst>
                                            <p:tav tm="0">
                                              <p:val>
                                                <p:strVal val="#ppt_x"/>
                                              </p:val>
                                            </p:tav>
                                            <p:tav tm="100000">
                                              <p:val>
                                                <p:strVal val="#ppt_x"/>
                                              </p:val>
                                            </p:tav>
                                          </p:tavLst>
                                        </p:anim>
                                        <p:anim calcmode="lin" valueType="num" p14:bounceEnd="48000">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accel="81000" fill="hold" grpId="0" nodeType="withEffect" p14:presetBounceEnd="48000">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14:bounceEnd="48000">
                                          <p:cBhvr additive="base">
                                            <p:cTn id="15" dur="1000" fill="hold"/>
                                            <p:tgtEl>
                                              <p:spTgt spid="13"/>
                                            </p:tgtEl>
                                            <p:attrNameLst>
                                              <p:attrName>ppt_x</p:attrName>
                                            </p:attrNameLst>
                                          </p:cBhvr>
                                          <p:tavLst>
                                            <p:tav tm="0">
                                              <p:val>
                                                <p:strVal val="#ppt_x"/>
                                              </p:val>
                                            </p:tav>
                                            <p:tav tm="100000">
                                              <p:val>
                                                <p:strVal val="#ppt_x"/>
                                              </p:val>
                                            </p:tav>
                                          </p:tavLst>
                                        </p:anim>
                                        <p:anim calcmode="lin" valueType="num" p14:bounceEnd="48000">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accel="81000" fill="hold" grpId="0" nodeType="withEffect" p14:presetBounceEnd="48000">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14:bounceEnd="48000">
                                          <p:cBhvr additive="base">
                                            <p:cTn id="19" dur="1000" fill="hold"/>
                                            <p:tgtEl>
                                              <p:spTgt spid="14"/>
                                            </p:tgtEl>
                                            <p:attrNameLst>
                                              <p:attrName>ppt_x</p:attrName>
                                            </p:attrNameLst>
                                          </p:cBhvr>
                                          <p:tavLst>
                                            <p:tav tm="0">
                                              <p:val>
                                                <p:strVal val="#ppt_x"/>
                                              </p:val>
                                            </p:tav>
                                            <p:tav tm="100000">
                                              <p:val>
                                                <p:strVal val="#ppt_x"/>
                                              </p:val>
                                            </p:tav>
                                          </p:tavLst>
                                        </p:anim>
                                        <p:anim calcmode="lin" valueType="num" p14:bounceEnd="48000">
                                          <p:cBhvr additive="base">
                                            <p:cTn id="20"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81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accel="81000"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accel="81000"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ppt_x"/>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accel="81000" fill="hold" grpId="0" nodeType="withEffect">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1683089" y="1605183"/>
            <a:ext cx="1862128" cy="4462577"/>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3644538" y="1605183"/>
            <a:ext cx="1862128" cy="4462577"/>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5605987" y="1605183"/>
            <a:ext cx="1862128" cy="4462577"/>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1579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8000" decel="62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accel="38000" decel="62000"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2" accel="38000" decel="62000"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1+#ppt_w/2"/>
                                          </p:val>
                                        </p:tav>
                                        <p:tav tm="100000">
                                          <p:val>
                                            <p:strVal val="#ppt_x"/>
                                          </p:val>
                                        </p:tav>
                                      </p:tavLst>
                                    </p:anim>
                                    <p:anim calcmode="lin" valueType="num">
                                      <p:cBhvr additive="base">
                                        <p:cTn id="16"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712113" y="1197712"/>
            <a:ext cx="1862128" cy="3898724"/>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5" name="Picture Placeholder 4">
            <a:extLst>
              <a:ext uri="{FF2B5EF4-FFF2-40B4-BE49-F238E27FC236}">
                <a16:creationId xmlns:a16="http://schemas.microsoft.com/office/drawing/2014/main" id="{280F5ECF-FA0D-41F4-BED6-8DC0A0700432}"/>
              </a:ext>
            </a:extLst>
          </p:cNvPr>
          <p:cNvSpPr>
            <a:spLocks noGrp="1"/>
          </p:cNvSpPr>
          <p:nvPr>
            <p:ph type="pic" sz="quarter" idx="41"/>
          </p:nvPr>
        </p:nvSpPr>
        <p:spPr>
          <a:xfrm>
            <a:off x="2669707" y="1197712"/>
            <a:ext cx="1862128" cy="3898724"/>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6" name="Picture Placeholder 5">
            <a:extLst>
              <a:ext uri="{FF2B5EF4-FFF2-40B4-BE49-F238E27FC236}">
                <a16:creationId xmlns:a16="http://schemas.microsoft.com/office/drawing/2014/main" id="{2DFE8DDD-E08B-487F-939D-C82BD1C71FD0}"/>
              </a:ext>
            </a:extLst>
          </p:cNvPr>
          <p:cNvSpPr>
            <a:spLocks noGrp="1"/>
          </p:cNvSpPr>
          <p:nvPr>
            <p:ph type="pic" sz="quarter" idx="42"/>
          </p:nvPr>
        </p:nvSpPr>
        <p:spPr>
          <a:xfrm>
            <a:off x="4627300" y="1197712"/>
            <a:ext cx="1862128" cy="3898724"/>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7" name="Picture Placeholder 6">
            <a:extLst>
              <a:ext uri="{FF2B5EF4-FFF2-40B4-BE49-F238E27FC236}">
                <a16:creationId xmlns:a16="http://schemas.microsoft.com/office/drawing/2014/main" id="{6B6A14B1-5BD5-4CA2-86FC-A299F6127078}"/>
              </a:ext>
            </a:extLst>
          </p:cNvPr>
          <p:cNvSpPr>
            <a:spLocks noGrp="1"/>
          </p:cNvSpPr>
          <p:nvPr>
            <p:ph type="pic" sz="quarter" idx="43"/>
          </p:nvPr>
        </p:nvSpPr>
        <p:spPr>
          <a:xfrm>
            <a:off x="6584893" y="1197712"/>
            <a:ext cx="1862128" cy="3898724"/>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421836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8000" decel="62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accel="38000" decel="62000" fill="hold" grpId="0" nodeType="withEffect">
                                  <p:stCondLst>
                                    <p:cond delay="1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accel="38000" decel="62000" fill="hold" grpId="0" nodeType="withEffect">
                                  <p:stCondLst>
                                    <p:cond delay="2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0-#ppt_w/2"/>
                                          </p:val>
                                        </p:tav>
                                        <p:tav tm="100000">
                                          <p:val>
                                            <p:strVal val="#ppt_x"/>
                                          </p:val>
                                        </p:tav>
                                      </p:tavLst>
                                    </p:anim>
                                    <p:anim calcmode="lin" valueType="num">
                                      <p:cBhvr additive="base">
                                        <p:cTn id="16" dur="10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accel="38000" decel="62000" fill="hold" grpId="0" nodeType="withEffect">
                                  <p:stCondLst>
                                    <p:cond delay="3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0-#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6" grpId="0" animBg="1"/>
      <p:bldP spid="7" grpId="0" animBg="1"/>
    </p:bldLst>
  </p:timing>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4B8AA38-6F73-4586-B483-53523EF1116E}"/>
              </a:ext>
            </a:extLst>
          </p:cNvPr>
          <p:cNvSpPr>
            <a:spLocks noGrp="1"/>
          </p:cNvSpPr>
          <p:nvPr>
            <p:ph type="pic" sz="quarter" idx="40"/>
          </p:nvPr>
        </p:nvSpPr>
        <p:spPr>
          <a:xfrm>
            <a:off x="514869" y="1828800"/>
            <a:ext cx="1761354" cy="1465730"/>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35ECBCE-7512-4811-A88A-61113AE75F7A}"/>
              </a:ext>
            </a:extLst>
          </p:cNvPr>
          <p:cNvSpPr>
            <a:spLocks noGrp="1"/>
          </p:cNvSpPr>
          <p:nvPr>
            <p:ph type="pic" sz="quarter" idx="41"/>
          </p:nvPr>
        </p:nvSpPr>
        <p:spPr>
          <a:xfrm>
            <a:off x="2632505" y="1828800"/>
            <a:ext cx="1761354" cy="1465730"/>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6A89E65B-19FF-4927-98A8-4E005823E969}"/>
              </a:ext>
            </a:extLst>
          </p:cNvPr>
          <p:cNvSpPr>
            <a:spLocks noGrp="1"/>
          </p:cNvSpPr>
          <p:nvPr>
            <p:ph type="pic" sz="quarter" idx="42"/>
          </p:nvPr>
        </p:nvSpPr>
        <p:spPr>
          <a:xfrm>
            <a:off x="4750141" y="1828800"/>
            <a:ext cx="1761354" cy="1465730"/>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FDCF3998-E81D-49D7-B078-F19837D4418B}"/>
              </a:ext>
            </a:extLst>
          </p:cNvPr>
          <p:cNvSpPr>
            <a:spLocks noGrp="1"/>
          </p:cNvSpPr>
          <p:nvPr>
            <p:ph type="pic" sz="quarter" idx="43"/>
          </p:nvPr>
        </p:nvSpPr>
        <p:spPr>
          <a:xfrm>
            <a:off x="6867776" y="1828800"/>
            <a:ext cx="1761354" cy="1465730"/>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6353835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4B8AA38-6F73-4586-B483-53523EF1116E}"/>
              </a:ext>
            </a:extLst>
          </p:cNvPr>
          <p:cNvSpPr>
            <a:spLocks noGrp="1"/>
          </p:cNvSpPr>
          <p:nvPr>
            <p:ph type="pic" sz="quarter" idx="40"/>
          </p:nvPr>
        </p:nvSpPr>
        <p:spPr>
          <a:xfrm>
            <a:off x="1277821" y="2024522"/>
            <a:ext cx="2131238" cy="1773534"/>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35ECBCE-7512-4811-A88A-61113AE75F7A}"/>
              </a:ext>
            </a:extLst>
          </p:cNvPr>
          <p:cNvSpPr>
            <a:spLocks noGrp="1"/>
          </p:cNvSpPr>
          <p:nvPr>
            <p:ph type="pic" sz="quarter" idx="41"/>
          </p:nvPr>
        </p:nvSpPr>
        <p:spPr>
          <a:xfrm>
            <a:off x="3496297" y="2024522"/>
            <a:ext cx="2131238" cy="1773534"/>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6A89E65B-19FF-4927-98A8-4E005823E969}"/>
              </a:ext>
            </a:extLst>
          </p:cNvPr>
          <p:cNvSpPr>
            <a:spLocks noGrp="1"/>
          </p:cNvSpPr>
          <p:nvPr>
            <p:ph type="pic" sz="quarter" idx="42"/>
          </p:nvPr>
        </p:nvSpPr>
        <p:spPr>
          <a:xfrm>
            <a:off x="5714773" y="2024522"/>
            <a:ext cx="2131239" cy="1773534"/>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760147425"/>
      </p:ext>
    </p:extLst>
  </p:cSld>
  <p:clrMapOvr>
    <a:masterClrMapping/>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705878" y="1156447"/>
            <a:ext cx="1895788" cy="3784226"/>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8" name="Picture Placeholder 17">
            <a:extLst>
              <a:ext uri="{FF2B5EF4-FFF2-40B4-BE49-F238E27FC236}">
                <a16:creationId xmlns:a16="http://schemas.microsoft.com/office/drawing/2014/main" id="{61909BFB-BB38-4018-AAEC-7D2EF2E710CF}"/>
              </a:ext>
            </a:extLst>
          </p:cNvPr>
          <p:cNvSpPr>
            <a:spLocks noGrp="1"/>
          </p:cNvSpPr>
          <p:nvPr>
            <p:ph type="pic" sz="quarter" idx="41"/>
          </p:nvPr>
        </p:nvSpPr>
        <p:spPr>
          <a:xfrm>
            <a:off x="2676212" y="1156447"/>
            <a:ext cx="1895788" cy="3784226"/>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9" name="Picture Placeholder 18">
            <a:extLst>
              <a:ext uri="{FF2B5EF4-FFF2-40B4-BE49-F238E27FC236}">
                <a16:creationId xmlns:a16="http://schemas.microsoft.com/office/drawing/2014/main" id="{56481C08-79AF-4EEB-B132-E05B8BF1A281}"/>
              </a:ext>
            </a:extLst>
          </p:cNvPr>
          <p:cNvSpPr>
            <a:spLocks noGrp="1"/>
          </p:cNvSpPr>
          <p:nvPr>
            <p:ph type="pic" sz="quarter" idx="42"/>
          </p:nvPr>
        </p:nvSpPr>
        <p:spPr>
          <a:xfrm>
            <a:off x="4646545" y="1156447"/>
            <a:ext cx="1895788" cy="3784226"/>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20" name="Picture Placeholder 19">
            <a:extLst>
              <a:ext uri="{FF2B5EF4-FFF2-40B4-BE49-F238E27FC236}">
                <a16:creationId xmlns:a16="http://schemas.microsoft.com/office/drawing/2014/main" id="{3A7E1B70-4896-4420-9B1A-599688791894}"/>
              </a:ext>
            </a:extLst>
          </p:cNvPr>
          <p:cNvSpPr>
            <a:spLocks noGrp="1"/>
          </p:cNvSpPr>
          <p:nvPr>
            <p:ph type="pic" sz="quarter" idx="43"/>
          </p:nvPr>
        </p:nvSpPr>
        <p:spPr>
          <a:xfrm>
            <a:off x="6616878" y="1156447"/>
            <a:ext cx="1895788" cy="3784226"/>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6795626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1653773" y="1237129"/>
            <a:ext cx="1895788" cy="3784226"/>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8" name="Picture Placeholder 17">
            <a:extLst>
              <a:ext uri="{FF2B5EF4-FFF2-40B4-BE49-F238E27FC236}">
                <a16:creationId xmlns:a16="http://schemas.microsoft.com/office/drawing/2014/main" id="{61909BFB-BB38-4018-AAEC-7D2EF2E710CF}"/>
              </a:ext>
            </a:extLst>
          </p:cNvPr>
          <p:cNvSpPr>
            <a:spLocks noGrp="1"/>
          </p:cNvSpPr>
          <p:nvPr>
            <p:ph type="pic" sz="quarter" idx="41"/>
          </p:nvPr>
        </p:nvSpPr>
        <p:spPr>
          <a:xfrm>
            <a:off x="3624106" y="1237129"/>
            <a:ext cx="1895788" cy="3784226"/>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9" name="Picture Placeholder 18">
            <a:extLst>
              <a:ext uri="{FF2B5EF4-FFF2-40B4-BE49-F238E27FC236}">
                <a16:creationId xmlns:a16="http://schemas.microsoft.com/office/drawing/2014/main" id="{56481C08-79AF-4EEB-B132-E05B8BF1A281}"/>
              </a:ext>
            </a:extLst>
          </p:cNvPr>
          <p:cNvSpPr>
            <a:spLocks noGrp="1"/>
          </p:cNvSpPr>
          <p:nvPr>
            <p:ph type="pic" sz="quarter" idx="42"/>
          </p:nvPr>
        </p:nvSpPr>
        <p:spPr>
          <a:xfrm>
            <a:off x="5594439" y="1237129"/>
            <a:ext cx="1895788" cy="3784226"/>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340632181"/>
      </p:ext>
    </p:extLst>
  </p:cSld>
  <p:clrMapOvr>
    <a:masterClrMapping/>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8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615123" y="1536887"/>
            <a:ext cx="3973088" cy="3784226"/>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6" name="Picture Placeholder 5">
            <a:extLst>
              <a:ext uri="{FF2B5EF4-FFF2-40B4-BE49-F238E27FC236}">
                <a16:creationId xmlns:a16="http://schemas.microsoft.com/office/drawing/2014/main" id="{F629835A-B777-47DB-A9E0-41743E09CD88}"/>
              </a:ext>
            </a:extLst>
          </p:cNvPr>
          <p:cNvSpPr>
            <a:spLocks noGrp="1"/>
          </p:cNvSpPr>
          <p:nvPr>
            <p:ph type="pic" sz="quarter" idx="41"/>
          </p:nvPr>
        </p:nvSpPr>
        <p:spPr>
          <a:xfrm>
            <a:off x="4693848" y="1536887"/>
            <a:ext cx="3973088" cy="3784226"/>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8518451"/>
      </p:ext>
    </p:extLst>
  </p:cSld>
  <p:clrMapOvr>
    <a:masterClrMapping/>
  </p:clrMapOvr>
  <p:extLst>
    <p:ext uri="{DCECCB84-F9BA-43D5-87BE-67443E8EF086}">
      <p15:sldGuideLst xmlns:p15="http://schemas.microsoft.com/office/powerpoint/2012/main">
        <p15:guide id="1" orient="horz" pos="4320">
          <p15:clr>
            <a:srgbClr val="FBAE40"/>
          </p15:clr>
        </p15:guide>
        <p15:guide id="2" pos="780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226FE-2A1A-42E8-8EB8-E8C2F1FF1EE6}"/>
              </a:ext>
            </a:extLst>
          </p:cNvPr>
          <p:cNvSpPr>
            <a:spLocks noGrp="1"/>
          </p:cNvSpPr>
          <p:nvPr>
            <p:ph type="title"/>
          </p:nvPr>
        </p:nvSpPr>
        <p:spPr/>
        <p:txBody>
          <a:bodyPr/>
          <a:lstStyle/>
          <a:p>
            <a:r>
              <a:rPr lang="ru-RU"/>
              <a:t>Образец заголовка</a:t>
            </a:r>
            <a:endParaRPr lang="en-US"/>
          </a:p>
        </p:txBody>
      </p:sp>
      <p:sp>
        <p:nvSpPr>
          <p:cNvPr id="3" name="Content Placeholder 2">
            <a:extLst>
              <a:ext uri="{FF2B5EF4-FFF2-40B4-BE49-F238E27FC236}">
                <a16:creationId xmlns:a16="http://schemas.microsoft.com/office/drawing/2014/main" id="{375A07FC-5F80-4767-A8D4-75E008AE6C4B}"/>
              </a:ext>
            </a:extLst>
          </p:cNvPr>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Content Placeholder 3">
            <a:extLst>
              <a:ext uri="{FF2B5EF4-FFF2-40B4-BE49-F238E27FC236}">
                <a16:creationId xmlns:a16="http://schemas.microsoft.com/office/drawing/2014/main" id="{87CEDFBF-95C8-482A-B30A-04986A025D01}"/>
              </a:ext>
            </a:extLst>
          </p:cNvPr>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Date Placeholder 4">
            <a:extLst>
              <a:ext uri="{FF2B5EF4-FFF2-40B4-BE49-F238E27FC236}">
                <a16:creationId xmlns:a16="http://schemas.microsoft.com/office/drawing/2014/main" id="{63D208A8-1524-4742-BDE9-246AD4B9361A}"/>
              </a:ext>
            </a:extLst>
          </p:cNvPr>
          <p:cNvSpPr>
            <a:spLocks noGrp="1"/>
          </p:cNvSpPr>
          <p:nvPr>
            <p:ph type="dt" sz="half" idx="10"/>
          </p:nvPr>
        </p:nvSpPr>
        <p:spPr/>
        <p:txBody>
          <a:bodyPr/>
          <a:lstStyle/>
          <a:p>
            <a:fld id="{18D9E8F6-4D81-4B3A-BC45-BBA4A1C9BD0F}" type="datetimeFigureOut">
              <a:rPr lang="en-US" smtClean="0"/>
              <a:pPr/>
              <a:t>6/13/2022</a:t>
            </a:fld>
            <a:endParaRPr lang="en-US"/>
          </a:p>
        </p:txBody>
      </p:sp>
      <p:sp>
        <p:nvSpPr>
          <p:cNvPr id="6" name="Footer Placeholder 5">
            <a:extLst>
              <a:ext uri="{FF2B5EF4-FFF2-40B4-BE49-F238E27FC236}">
                <a16:creationId xmlns:a16="http://schemas.microsoft.com/office/drawing/2014/main" id="{CDB00CFF-B864-4717-99A5-43C9EA0751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1F6820-5E3F-49A9-8E44-8ECF083F6627}"/>
              </a:ext>
            </a:extLst>
          </p:cNvPr>
          <p:cNvSpPr>
            <a:spLocks noGrp="1"/>
          </p:cNvSpPr>
          <p:nvPr>
            <p:ph type="sldNum" sz="quarter" idx="12"/>
          </p:nvPr>
        </p:nvSpPr>
        <p:spPr/>
        <p:txBody>
          <a:bodyPr/>
          <a:lstStyle/>
          <a:p>
            <a:fld id="{E505F7C3-4860-4DB0-A451-57EE24F2F70B}" type="slidenum">
              <a:rPr lang="en-US" smtClean="0"/>
              <a:pPr/>
              <a:t>‹#›</a:t>
            </a:fld>
            <a:endParaRPr lang="en-US"/>
          </a:p>
        </p:txBody>
      </p:sp>
    </p:spTree>
    <p:extLst>
      <p:ext uri="{BB962C8B-B14F-4D97-AF65-F5344CB8AC3E}">
        <p14:creationId xmlns:p14="http://schemas.microsoft.com/office/powerpoint/2010/main" val="26333962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352940" y="443753"/>
            <a:ext cx="6609228" cy="5607424"/>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932031087"/>
      </p:ext>
    </p:extLst>
  </p:cSld>
  <p:clrMapOvr>
    <a:masterClrMapping/>
  </p:clrMapOvr>
  <p:extLst>
    <p:ext uri="{DCECCB84-F9BA-43D5-87BE-67443E8EF086}">
      <p15:sldGuideLst xmlns:p15="http://schemas.microsoft.com/office/powerpoint/2012/main">
        <p15:guide id="1" orient="horz" pos="4320">
          <p15:clr>
            <a:srgbClr val="FBAE40"/>
          </p15:clr>
        </p15:guide>
        <p15:guide id="2" pos="780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27040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cSld name="Только заголовок">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7D749-FDF9-4F94-A421-8EABE3092947}"/>
              </a:ext>
            </a:extLst>
          </p:cNvPr>
          <p:cNvSpPr>
            <a:spLocks noGrp="1"/>
          </p:cNvSpPr>
          <p:nvPr>
            <p:ph type="title"/>
          </p:nvPr>
        </p:nvSpPr>
        <p:spPr/>
        <p:txBody>
          <a:bodyPr/>
          <a:lstStyle/>
          <a:p>
            <a:r>
              <a:rPr lang="ru-RU"/>
              <a:t>Образец заголовка</a:t>
            </a:r>
            <a:endParaRPr lang="en-US"/>
          </a:p>
        </p:txBody>
      </p:sp>
      <p:sp>
        <p:nvSpPr>
          <p:cNvPr id="3" name="Date Placeholder 2">
            <a:extLst>
              <a:ext uri="{FF2B5EF4-FFF2-40B4-BE49-F238E27FC236}">
                <a16:creationId xmlns:a16="http://schemas.microsoft.com/office/drawing/2014/main" id="{3F264008-8BD8-4542-8DFA-D33857B3EE77}"/>
              </a:ext>
            </a:extLst>
          </p:cNvPr>
          <p:cNvSpPr>
            <a:spLocks noGrp="1"/>
          </p:cNvSpPr>
          <p:nvPr>
            <p:ph type="dt" sz="half" idx="10"/>
          </p:nvPr>
        </p:nvSpPr>
        <p:spPr/>
        <p:txBody>
          <a:bodyPr/>
          <a:lstStyle/>
          <a:p>
            <a:fld id="{18D9E8F6-4D81-4B3A-BC45-BBA4A1C9BD0F}" type="datetimeFigureOut">
              <a:rPr lang="en-US" smtClean="0"/>
              <a:pPr/>
              <a:t>6/13/2022</a:t>
            </a:fld>
            <a:endParaRPr lang="en-US"/>
          </a:p>
        </p:txBody>
      </p:sp>
      <p:sp>
        <p:nvSpPr>
          <p:cNvPr id="4" name="Footer Placeholder 3">
            <a:extLst>
              <a:ext uri="{FF2B5EF4-FFF2-40B4-BE49-F238E27FC236}">
                <a16:creationId xmlns:a16="http://schemas.microsoft.com/office/drawing/2014/main" id="{E8B89E25-02BB-4E6D-A193-F5D306FAB9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8C2355-36B6-4F9E-BA79-5CA5E9C4EC0B}"/>
              </a:ext>
            </a:extLst>
          </p:cNvPr>
          <p:cNvSpPr>
            <a:spLocks noGrp="1"/>
          </p:cNvSpPr>
          <p:nvPr>
            <p:ph type="sldNum" sz="quarter" idx="12"/>
          </p:nvPr>
        </p:nvSpPr>
        <p:spPr/>
        <p:txBody>
          <a:bodyPr/>
          <a:lstStyle/>
          <a:p>
            <a:fld id="{E505F7C3-4860-4DB0-A451-57EE24F2F70B}" type="slidenum">
              <a:rPr lang="en-US" smtClean="0"/>
              <a:pPr/>
              <a:t>‹#›</a:t>
            </a:fld>
            <a:endParaRPr lang="en-US"/>
          </a:p>
        </p:txBody>
      </p:sp>
    </p:spTree>
    <p:extLst>
      <p:ext uri="{BB962C8B-B14F-4D97-AF65-F5344CB8AC3E}">
        <p14:creationId xmlns:p14="http://schemas.microsoft.com/office/powerpoint/2010/main" val="186994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76_Custom Layout">
    <p:spTree>
      <p:nvGrpSpPr>
        <p:cNvPr id="1" name=""/>
        <p:cNvGrpSpPr/>
        <p:nvPr/>
      </p:nvGrpSpPr>
      <p:grpSpPr>
        <a:xfrm>
          <a:off x="0" y="0"/>
          <a:ext cx="0" cy="0"/>
          <a:chOff x="0" y="0"/>
          <a:chExt cx="0" cy="0"/>
        </a:xfrm>
      </p:grpSpPr>
      <p:sp>
        <p:nvSpPr>
          <p:cNvPr id="41" name="Picture Placeholder 15"/>
          <p:cNvSpPr>
            <a:spLocks noGrp="1"/>
          </p:cNvSpPr>
          <p:nvPr>
            <p:ph type="pic" sz="quarter" idx="10" hasCustomPrompt="1"/>
          </p:nvPr>
        </p:nvSpPr>
        <p:spPr>
          <a:xfrm>
            <a:off x="5421684" y="2475212"/>
            <a:ext cx="2115418" cy="3255264"/>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a:t>Drag and drop picture</a:t>
            </a:r>
          </a:p>
        </p:txBody>
      </p:sp>
      <p:sp>
        <p:nvSpPr>
          <p:cNvPr id="42" name="Picture Placeholder 15"/>
          <p:cNvSpPr>
            <a:spLocks noGrp="1"/>
          </p:cNvSpPr>
          <p:nvPr>
            <p:ph type="pic" sz="quarter" idx="11" hasCustomPrompt="1"/>
          </p:nvPr>
        </p:nvSpPr>
        <p:spPr>
          <a:xfrm>
            <a:off x="5421684" y="2113507"/>
            <a:ext cx="2115418" cy="3255264"/>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a:t>Drag and drop picture</a:t>
            </a:r>
          </a:p>
        </p:txBody>
      </p:sp>
      <p:sp>
        <p:nvSpPr>
          <p:cNvPr id="43" name="Picture Placeholder 15"/>
          <p:cNvSpPr>
            <a:spLocks noGrp="1"/>
          </p:cNvSpPr>
          <p:nvPr>
            <p:ph type="pic" sz="quarter" idx="12" hasCustomPrompt="1"/>
          </p:nvPr>
        </p:nvSpPr>
        <p:spPr>
          <a:xfrm>
            <a:off x="5421684" y="1751802"/>
            <a:ext cx="2115418" cy="3255264"/>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a:t>Drag and drop picture</a:t>
            </a:r>
          </a:p>
        </p:txBody>
      </p:sp>
      <p:sp>
        <p:nvSpPr>
          <p:cNvPr id="44" name="Picture Placeholder 15"/>
          <p:cNvSpPr>
            <a:spLocks noGrp="1"/>
          </p:cNvSpPr>
          <p:nvPr>
            <p:ph type="pic" sz="quarter" idx="13" hasCustomPrompt="1"/>
          </p:nvPr>
        </p:nvSpPr>
        <p:spPr>
          <a:xfrm>
            <a:off x="5421684" y="1390097"/>
            <a:ext cx="2115418" cy="3255264"/>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a:t>Drag and drop picture</a:t>
            </a:r>
          </a:p>
        </p:txBody>
      </p:sp>
    </p:spTree>
    <p:extLst>
      <p:ext uri="{BB962C8B-B14F-4D97-AF65-F5344CB8AC3E}">
        <p14:creationId xmlns:p14="http://schemas.microsoft.com/office/powerpoint/2010/main" val="134485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42" presetClass="path" presetSubtype="0" decel="100000" fill="hold" grpId="1" nodeType="withEffect">
                                  <p:stCondLst>
                                    <p:cond delay="0"/>
                                  </p:stCondLst>
                                  <p:childTnLst>
                                    <p:animMotion origin="layout" path="M 3.40711E-6 1.85185E-6 L 3.40711E-6 0.08669 " pathEditMode="relative" rAng="0" ptsTypes="AA">
                                      <p:cBhvr>
                                        <p:cTn id="9" dur="1000" spd="-100000" fill="hold"/>
                                        <p:tgtEl>
                                          <p:spTgt spid="41"/>
                                        </p:tgtEl>
                                        <p:attrNameLst>
                                          <p:attrName>ppt_x</p:attrName>
                                          <p:attrName>ppt_y</p:attrName>
                                        </p:attrNameLst>
                                      </p:cBhvr>
                                      <p:rCtr x="0" y="4329"/>
                                    </p:animMotion>
                                  </p:childTnLst>
                                </p:cTn>
                              </p:par>
                              <p:par>
                                <p:cTn id="10" presetID="10" presetClass="entr" presetSubtype="0" fill="hold" grpId="0" nodeType="withEffect">
                                  <p:stCondLst>
                                    <p:cond delay="5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42" presetClass="path" presetSubtype="0" decel="100000" fill="hold" grpId="1" nodeType="withEffect">
                                  <p:stCondLst>
                                    <p:cond delay="500"/>
                                  </p:stCondLst>
                                  <p:childTnLst>
                                    <p:animMotion origin="layout" path="M 3.40711E-6 3.88889E-6 L 3.40711E-6 0.08669 " pathEditMode="relative" rAng="0" ptsTypes="AA">
                                      <p:cBhvr>
                                        <p:cTn id="14" dur="1000" spd="-100000" fill="hold"/>
                                        <p:tgtEl>
                                          <p:spTgt spid="42"/>
                                        </p:tgtEl>
                                        <p:attrNameLst>
                                          <p:attrName>ppt_x</p:attrName>
                                          <p:attrName>ppt_y</p:attrName>
                                        </p:attrNameLst>
                                      </p:cBhvr>
                                      <p:rCtr x="0" y="4329"/>
                                    </p:animMotion>
                                  </p:childTnLst>
                                </p:cTn>
                              </p:par>
                              <p:par>
                                <p:cTn id="15" presetID="10" presetClass="entr" presetSubtype="0" fill="hold" grpId="0" nodeType="withEffect">
                                  <p:stCondLst>
                                    <p:cond delay="10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par>
                                <p:cTn id="18" presetID="42" presetClass="path" presetSubtype="0" decel="100000" fill="hold" grpId="1" nodeType="withEffect">
                                  <p:stCondLst>
                                    <p:cond delay="1000"/>
                                  </p:stCondLst>
                                  <p:childTnLst>
                                    <p:animMotion origin="layout" path="M 3.40711E-6 1.66667E-6 L 3.40711E-6 0.08669 " pathEditMode="relative" rAng="0" ptsTypes="AA">
                                      <p:cBhvr>
                                        <p:cTn id="19" dur="1000" spd="-100000" fill="hold"/>
                                        <p:tgtEl>
                                          <p:spTgt spid="43"/>
                                        </p:tgtEl>
                                        <p:attrNameLst>
                                          <p:attrName>ppt_x</p:attrName>
                                          <p:attrName>ppt_y</p:attrName>
                                        </p:attrNameLst>
                                      </p:cBhvr>
                                      <p:rCtr x="0" y="4329"/>
                                    </p:animMotion>
                                  </p:childTnLst>
                                </p:cTn>
                              </p:par>
                              <p:par>
                                <p:cTn id="20" presetID="10" presetClass="entr" presetSubtype="0" fill="hold" grpId="0" nodeType="withEffect">
                                  <p:stCondLst>
                                    <p:cond delay="15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42" presetClass="path" presetSubtype="0" decel="100000" fill="hold" grpId="1" nodeType="withEffect">
                                  <p:stCondLst>
                                    <p:cond delay="1500"/>
                                  </p:stCondLst>
                                  <p:childTnLst>
                                    <p:animMotion origin="layout" path="M 3.40711E-6 -5.55556E-7 L 3.40711E-6 0.08669 " pathEditMode="relative" rAng="0" ptsTypes="AA">
                                      <p:cBhvr>
                                        <p:cTn id="24" dur="1000" spd="-100000" fill="hold"/>
                                        <p:tgtEl>
                                          <p:spTgt spid="44"/>
                                        </p:tgtEl>
                                        <p:attrNameLst>
                                          <p:attrName>ppt_x</p:attrName>
                                          <p:attrName>ppt_y</p:attrName>
                                        </p:attrNameLst>
                                      </p:cBhvr>
                                      <p:rCtr x="0"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2" grpId="0" animBg="1"/>
      <p:bldP spid="42" grpId="1" animBg="1"/>
      <p:bldP spid="43" grpId="0" animBg="1"/>
      <p:bldP spid="43" grpId="1" animBg="1"/>
      <p:bldP spid="44" grpId="0" animBg="1"/>
      <p:bldP spid="44" grpId="1"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Титульный слайд">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C080B99-07D2-4EFE-919F-8D441B19CBAE}"/>
              </a:ext>
            </a:extLst>
          </p:cNvPr>
          <p:cNvSpPr>
            <a:spLocks noGrp="1"/>
          </p:cNvSpPr>
          <p:nvPr>
            <p:ph type="pic" sz="quarter" idx="13"/>
          </p:nvPr>
        </p:nvSpPr>
        <p:spPr>
          <a:xfrm>
            <a:off x="4" y="0"/>
            <a:ext cx="9143996" cy="4159244"/>
          </a:xfrm>
          <a:custGeom>
            <a:avLst/>
            <a:gdLst>
              <a:gd name="connsiteX0" fmla="*/ 3009998 w 12191994"/>
              <a:gd name="connsiteY0" fmla="*/ 4228754 h 4242819"/>
              <a:gd name="connsiteX1" fmla="*/ 2899539 w 12191994"/>
              <a:gd name="connsiteY1" fmla="*/ 4233139 h 4242819"/>
              <a:gd name="connsiteX2" fmla="*/ 2823072 w 12191994"/>
              <a:gd name="connsiteY2" fmla="*/ 4234148 h 4242819"/>
              <a:gd name="connsiteX3" fmla="*/ 3675237 w 12191994"/>
              <a:gd name="connsiteY3" fmla="*/ 4200953 h 4242819"/>
              <a:gd name="connsiteX4" fmla="*/ 3622991 w 12191994"/>
              <a:gd name="connsiteY4" fmla="*/ 4204420 h 4242819"/>
              <a:gd name="connsiteX5" fmla="*/ 3510832 w 12191994"/>
              <a:gd name="connsiteY5" fmla="*/ 4208872 h 4242819"/>
              <a:gd name="connsiteX6" fmla="*/ 0 w 12191994"/>
              <a:gd name="connsiteY6" fmla="*/ 4156678 h 4242819"/>
              <a:gd name="connsiteX7" fmla="*/ 61025 w 12191994"/>
              <a:gd name="connsiteY7" fmla="*/ 4162195 h 4242819"/>
              <a:gd name="connsiteX8" fmla="*/ 2166125 w 12191994"/>
              <a:gd name="connsiteY8" fmla="*/ 4242818 h 4242819"/>
              <a:gd name="connsiteX9" fmla="*/ 2166418 w 12191994"/>
              <a:gd name="connsiteY9" fmla="*/ 4242815 h 4242819"/>
              <a:gd name="connsiteX10" fmla="*/ 2166128 w 12191994"/>
              <a:gd name="connsiteY10" fmla="*/ 4242819 h 4242819"/>
              <a:gd name="connsiteX11" fmla="*/ 61028 w 12191994"/>
              <a:gd name="connsiteY11" fmla="*/ 4162196 h 4242819"/>
              <a:gd name="connsiteX12" fmla="*/ 0 w 12191994"/>
              <a:gd name="connsiteY12" fmla="*/ 4156679 h 4242819"/>
              <a:gd name="connsiteX13" fmla="*/ 0 w 12191994"/>
              <a:gd name="connsiteY13" fmla="*/ 0 h 4242819"/>
              <a:gd name="connsiteX14" fmla="*/ 12191994 w 12191994"/>
              <a:gd name="connsiteY14" fmla="*/ 0 h 4242819"/>
              <a:gd name="connsiteX15" fmla="*/ 12191994 w 12191994"/>
              <a:gd name="connsiteY15" fmla="*/ 2062010 h 4242819"/>
              <a:gd name="connsiteX16" fmla="*/ 12172138 w 12191994"/>
              <a:gd name="connsiteY16" fmla="*/ 2073270 h 4242819"/>
              <a:gd name="connsiteX17" fmla="*/ 4335530 w 12191994"/>
              <a:gd name="connsiteY17" fmla="*/ 4157144 h 4242819"/>
              <a:gd name="connsiteX18" fmla="*/ 4303869 w 12191994"/>
              <a:gd name="connsiteY18" fmla="*/ 4159244 h 4242819"/>
              <a:gd name="connsiteX19" fmla="*/ 4393550 w 12191994"/>
              <a:gd name="connsiteY19" fmla="*/ 4151137 h 4242819"/>
              <a:gd name="connsiteX20" fmla="*/ 4199670 w 12191994"/>
              <a:gd name="connsiteY20" fmla="*/ 4117929 h 4242819"/>
              <a:gd name="connsiteX21" fmla="*/ 500184 w 12191994"/>
              <a:gd name="connsiteY21" fmla="*/ 3043554 h 4242819"/>
              <a:gd name="connsiteX22" fmla="*/ 0 w 12191994"/>
              <a:gd name="connsiteY22" fmla="*/ 2813437 h 4242819"/>
              <a:gd name="connsiteX0" fmla="*/ 3009998 w 12191994"/>
              <a:gd name="connsiteY0" fmla="*/ 4228754 h 4242819"/>
              <a:gd name="connsiteX1" fmla="*/ 2899539 w 12191994"/>
              <a:gd name="connsiteY1" fmla="*/ 4233139 h 4242819"/>
              <a:gd name="connsiteX2" fmla="*/ 2823072 w 12191994"/>
              <a:gd name="connsiteY2" fmla="*/ 4234148 h 4242819"/>
              <a:gd name="connsiteX3" fmla="*/ 3009998 w 12191994"/>
              <a:gd name="connsiteY3" fmla="*/ 4228754 h 4242819"/>
              <a:gd name="connsiteX4" fmla="*/ 3675237 w 12191994"/>
              <a:gd name="connsiteY4" fmla="*/ 4200953 h 4242819"/>
              <a:gd name="connsiteX5" fmla="*/ 3622991 w 12191994"/>
              <a:gd name="connsiteY5" fmla="*/ 4204420 h 4242819"/>
              <a:gd name="connsiteX6" fmla="*/ 3510832 w 12191994"/>
              <a:gd name="connsiteY6" fmla="*/ 4208872 h 4242819"/>
              <a:gd name="connsiteX7" fmla="*/ 3675237 w 12191994"/>
              <a:gd name="connsiteY7" fmla="*/ 4200953 h 4242819"/>
              <a:gd name="connsiteX8" fmla="*/ 0 w 12191994"/>
              <a:gd name="connsiteY8" fmla="*/ 4156679 h 4242819"/>
              <a:gd name="connsiteX9" fmla="*/ 61025 w 12191994"/>
              <a:gd name="connsiteY9" fmla="*/ 4162195 h 4242819"/>
              <a:gd name="connsiteX10" fmla="*/ 2166125 w 12191994"/>
              <a:gd name="connsiteY10" fmla="*/ 4242818 h 4242819"/>
              <a:gd name="connsiteX11" fmla="*/ 2166418 w 12191994"/>
              <a:gd name="connsiteY11" fmla="*/ 4242815 h 4242819"/>
              <a:gd name="connsiteX12" fmla="*/ 2166128 w 12191994"/>
              <a:gd name="connsiteY12" fmla="*/ 4242819 h 4242819"/>
              <a:gd name="connsiteX13" fmla="*/ 61028 w 12191994"/>
              <a:gd name="connsiteY13" fmla="*/ 4162196 h 4242819"/>
              <a:gd name="connsiteX14" fmla="*/ 0 w 12191994"/>
              <a:gd name="connsiteY14" fmla="*/ 4156679 h 4242819"/>
              <a:gd name="connsiteX15" fmla="*/ 0 w 12191994"/>
              <a:gd name="connsiteY15" fmla="*/ 0 h 4242819"/>
              <a:gd name="connsiteX16" fmla="*/ 12191994 w 12191994"/>
              <a:gd name="connsiteY16" fmla="*/ 0 h 4242819"/>
              <a:gd name="connsiteX17" fmla="*/ 12191994 w 12191994"/>
              <a:gd name="connsiteY17" fmla="*/ 2062010 h 4242819"/>
              <a:gd name="connsiteX18" fmla="*/ 12172138 w 12191994"/>
              <a:gd name="connsiteY18" fmla="*/ 2073270 h 4242819"/>
              <a:gd name="connsiteX19" fmla="*/ 4335530 w 12191994"/>
              <a:gd name="connsiteY19" fmla="*/ 4157144 h 4242819"/>
              <a:gd name="connsiteX20" fmla="*/ 4303869 w 12191994"/>
              <a:gd name="connsiteY20" fmla="*/ 4159244 h 4242819"/>
              <a:gd name="connsiteX21" fmla="*/ 4393550 w 12191994"/>
              <a:gd name="connsiteY21" fmla="*/ 4151137 h 4242819"/>
              <a:gd name="connsiteX22" fmla="*/ 4199670 w 12191994"/>
              <a:gd name="connsiteY22" fmla="*/ 4117929 h 4242819"/>
              <a:gd name="connsiteX23" fmla="*/ 500184 w 12191994"/>
              <a:gd name="connsiteY23" fmla="*/ 3043554 h 4242819"/>
              <a:gd name="connsiteX24" fmla="*/ 0 w 12191994"/>
              <a:gd name="connsiteY24" fmla="*/ 2813437 h 4242819"/>
              <a:gd name="connsiteX25" fmla="*/ 0 w 12191994"/>
              <a:gd name="connsiteY25" fmla="*/ 0 h 4242819"/>
              <a:gd name="connsiteX0" fmla="*/ 3009998 w 12191994"/>
              <a:gd name="connsiteY0" fmla="*/ 4228754 h 4242819"/>
              <a:gd name="connsiteX1" fmla="*/ 2899539 w 12191994"/>
              <a:gd name="connsiteY1" fmla="*/ 4233139 h 4242819"/>
              <a:gd name="connsiteX2" fmla="*/ 2823072 w 12191994"/>
              <a:gd name="connsiteY2" fmla="*/ 4234148 h 4242819"/>
              <a:gd name="connsiteX3" fmla="*/ 3009998 w 12191994"/>
              <a:gd name="connsiteY3" fmla="*/ 4228754 h 4242819"/>
              <a:gd name="connsiteX4" fmla="*/ 3675237 w 12191994"/>
              <a:gd name="connsiteY4" fmla="*/ 4200953 h 4242819"/>
              <a:gd name="connsiteX5" fmla="*/ 3622991 w 12191994"/>
              <a:gd name="connsiteY5" fmla="*/ 4204420 h 4242819"/>
              <a:gd name="connsiteX6" fmla="*/ 3510832 w 12191994"/>
              <a:gd name="connsiteY6" fmla="*/ 4208872 h 4242819"/>
              <a:gd name="connsiteX7" fmla="*/ 3675237 w 12191994"/>
              <a:gd name="connsiteY7" fmla="*/ 4200953 h 4242819"/>
              <a:gd name="connsiteX8" fmla="*/ 0 w 12191994"/>
              <a:gd name="connsiteY8" fmla="*/ 4156679 h 4242819"/>
              <a:gd name="connsiteX9" fmla="*/ 61025 w 12191994"/>
              <a:gd name="connsiteY9" fmla="*/ 4162195 h 4242819"/>
              <a:gd name="connsiteX10" fmla="*/ 2166125 w 12191994"/>
              <a:gd name="connsiteY10" fmla="*/ 4242818 h 4242819"/>
              <a:gd name="connsiteX11" fmla="*/ 2166418 w 12191994"/>
              <a:gd name="connsiteY11" fmla="*/ 4242815 h 4242819"/>
              <a:gd name="connsiteX12" fmla="*/ 2166128 w 12191994"/>
              <a:gd name="connsiteY12" fmla="*/ 4242819 h 4242819"/>
              <a:gd name="connsiteX13" fmla="*/ 0 w 12191994"/>
              <a:gd name="connsiteY13" fmla="*/ 4156679 h 4242819"/>
              <a:gd name="connsiteX14" fmla="*/ 0 w 12191994"/>
              <a:gd name="connsiteY14" fmla="*/ 0 h 4242819"/>
              <a:gd name="connsiteX15" fmla="*/ 12191994 w 12191994"/>
              <a:gd name="connsiteY15" fmla="*/ 0 h 4242819"/>
              <a:gd name="connsiteX16" fmla="*/ 12191994 w 12191994"/>
              <a:gd name="connsiteY16" fmla="*/ 2062010 h 4242819"/>
              <a:gd name="connsiteX17" fmla="*/ 12172138 w 12191994"/>
              <a:gd name="connsiteY17" fmla="*/ 2073270 h 4242819"/>
              <a:gd name="connsiteX18" fmla="*/ 4335530 w 12191994"/>
              <a:gd name="connsiteY18" fmla="*/ 4157144 h 4242819"/>
              <a:gd name="connsiteX19" fmla="*/ 4303869 w 12191994"/>
              <a:gd name="connsiteY19" fmla="*/ 4159244 h 4242819"/>
              <a:gd name="connsiteX20" fmla="*/ 4393550 w 12191994"/>
              <a:gd name="connsiteY20" fmla="*/ 4151137 h 4242819"/>
              <a:gd name="connsiteX21" fmla="*/ 4199670 w 12191994"/>
              <a:gd name="connsiteY21" fmla="*/ 4117929 h 4242819"/>
              <a:gd name="connsiteX22" fmla="*/ 500184 w 12191994"/>
              <a:gd name="connsiteY22" fmla="*/ 3043554 h 4242819"/>
              <a:gd name="connsiteX23" fmla="*/ 0 w 12191994"/>
              <a:gd name="connsiteY23" fmla="*/ 2813437 h 4242819"/>
              <a:gd name="connsiteX24" fmla="*/ 0 w 12191994"/>
              <a:gd name="connsiteY24" fmla="*/ 0 h 4242819"/>
              <a:gd name="connsiteX0" fmla="*/ 3009998 w 12191994"/>
              <a:gd name="connsiteY0" fmla="*/ 4228754 h 4242819"/>
              <a:gd name="connsiteX1" fmla="*/ 2899539 w 12191994"/>
              <a:gd name="connsiteY1" fmla="*/ 4233139 h 4242819"/>
              <a:gd name="connsiteX2" fmla="*/ 2823072 w 12191994"/>
              <a:gd name="connsiteY2" fmla="*/ 4234148 h 4242819"/>
              <a:gd name="connsiteX3" fmla="*/ 3009998 w 12191994"/>
              <a:gd name="connsiteY3" fmla="*/ 4228754 h 4242819"/>
              <a:gd name="connsiteX4" fmla="*/ 3675237 w 12191994"/>
              <a:gd name="connsiteY4" fmla="*/ 4200953 h 4242819"/>
              <a:gd name="connsiteX5" fmla="*/ 3622991 w 12191994"/>
              <a:gd name="connsiteY5" fmla="*/ 4204420 h 4242819"/>
              <a:gd name="connsiteX6" fmla="*/ 3510832 w 12191994"/>
              <a:gd name="connsiteY6" fmla="*/ 4208872 h 4242819"/>
              <a:gd name="connsiteX7" fmla="*/ 3675237 w 12191994"/>
              <a:gd name="connsiteY7" fmla="*/ 4200953 h 4242819"/>
              <a:gd name="connsiteX8" fmla="*/ 0 w 12191994"/>
              <a:gd name="connsiteY8" fmla="*/ 4156679 h 4242819"/>
              <a:gd name="connsiteX9" fmla="*/ 2166125 w 12191994"/>
              <a:gd name="connsiteY9" fmla="*/ 4242818 h 4242819"/>
              <a:gd name="connsiteX10" fmla="*/ 2166418 w 12191994"/>
              <a:gd name="connsiteY10" fmla="*/ 4242815 h 4242819"/>
              <a:gd name="connsiteX11" fmla="*/ 2166128 w 12191994"/>
              <a:gd name="connsiteY11" fmla="*/ 4242819 h 4242819"/>
              <a:gd name="connsiteX12" fmla="*/ 0 w 12191994"/>
              <a:gd name="connsiteY12" fmla="*/ 4156679 h 4242819"/>
              <a:gd name="connsiteX13" fmla="*/ 0 w 12191994"/>
              <a:gd name="connsiteY13" fmla="*/ 0 h 4242819"/>
              <a:gd name="connsiteX14" fmla="*/ 12191994 w 12191994"/>
              <a:gd name="connsiteY14" fmla="*/ 0 h 4242819"/>
              <a:gd name="connsiteX15" fmla="*/ 12191994 w 12191994"/>
              <a:gd name="connsiteY15" fmla="*/ 2062010 h 4242819"/>
              <a:gd name="connsiteX16" fmla="*/ 12172138 w 12191994"/>
              <a:gd name="connsiteY16" fmla="*/ 2073270 h 4242819"/>
              <a:gd name="connsiteX17" fmla="*/ 4335530 w 12191994"/>
              <a:gd name="connsiteY17" fmla="*/ 4157144 h 4242819"/>
              <a:gd name="connsiteX18" fmla="*/ 4303869 w 12191994"/>
              <a:gd name="connsiteY18" fmla="*/ 4159244 h 4242819"/>
              <a:gd name="connsiteX19" fmla="*/ 4393550 w 12191994"/>
              <a:gd name="connsiteY19" fmla="*/ 4151137 h 4242819"/>
              <a:gd name="connsiteX20" fmla="*/ 4199670 w 12191994"/>
              <a:gd name="connsiteY20" fmla="*/ 4117929 h 4242819"/>
              <a:gd name="connsiteX21" fmla="*/ 500184 w 12191994"/>
              <a:gd name="connsiteY21" fmla="*/ 3043554 h 4242819"/>
              <a:gd name="connsiteX22" fmla="*/ 0 w 12191994"/>
              <a:gd name="connsiteY22" fmla="*/ 2813437 h 4242819"/>
              <a:gd name="connsiteX23" fmla="*/ 0 w 12191994"/>
              <a:gd name="connsiteY23" fmla="*/ 0 h 4242819"/>
              <a:gd name="connsiteX0" fmla="*/ 3009998 w 12191994"/>
              <a:gd name="connsiteY0" fmla="*/ 4228754 h 4242819"/>
              <a:gd name="connsiteX1" fmla="*/ 2899539 w 12191994"/>
              <a:gd name="connsiteY1" fmla="*/ 4233139 h 4242819"/>
              <a:gd name="connsiteX2" fmla="*/ 2823072 w 12191994"/>
              <a:gd name="connsiteY2" fmla="*/ 4234148 h 4242819"/>
              <a:gd name="connsiteX3" fmla="*/ 3009998 w 12191994"/>
              <a:gd name="connsiteY3" fmla="*/ 4228754 h 4242819"/>
              <a:gd name="connsiteX4" fmla="*/ 3675237 w 12191994"/>
              <a:gd name="connsiteY4" fmla="*/ 4200953 h 4242819"/>
              <a:gd name="connsiteX5" fmla="*/ 3622991 w 12191994"/>
              <a:gd name="connsiteY5" fmla="*/ 4204420 h 4242819"/>
              <a:gd name="connsiteX6" fmla="*/ 3510832 w 12191994"/>
              <a:gd name="connsiteY6" fmla="*/ 4208872 h 4242819"/>
              <a:gd name="connsiteX7" fmla="*/ 3675237 w 12191994"/>
              <a:gd name="connsiteY7" fmla="*/ 4200953 h 4242819"/>
              <a:gd name="connsiteX8" fmla="*/ 2166128 w 12191994"/>
              <a:gd name="connsiteY8" fmla="*/ 4242819 h 4242819"/>
              <a:gd name="connsiteX9" fmla="*/ 2166125 w 12191994"/>
              <a:gd name="connsiteY9" fmla="*/ 4242818 h 4242819"/>
              <a:gd name="connsiteX10" fmla="*/ 2166418 w 12191994"/>
              <a:gd name="connsiteY10" fmla="*/ 4242815 h 4242819"/>
              <a:gd name="connsiteX11" fmla="*/ 2166128 w 12191994"/>
              <a:gd name="connsiteY11" fmla="*/ 4242819 h 4242819"/>
              <a:gd name="connsiteX12" fmla="*/ 0 w 12191994"/>
              <a:gd name="connsiteY12" fmla="*/ 0 h 4242819"/>
              <a:gd name="connsiteX13" fmla="*/ 12191994 w 12191994"/>
              <a:gd name="connsiteY13" fmla="*/ 0 h 4242819"/>
              <a:gd name="connsiteX14" fmla="*/ 12191994 w 12191994"/>
              <a:gd name="connsiteY14" fmla="*/ 2062010 h 4242819"/>
              <a:gd name="connsiteX15" fmla="*/ 12172138 w 12191994"/>
              <a:gd name="connsiteY15" fmla="*/ 2073270 h 4242819"/>
              <a:gd name="connsiteX16" fmla="*/ 4335530 w 12191994"/>
              <a:gd name="connsiteY16" fmla="*/ 4157144 h 4242819"/>
              <a:gd name="connsiteX17" fmla="*/ 4303869 w 12191994"/>
              <a:gd name="connsiteY17" fmla="*/ 4159244 h 4242819"/>
              <a:gd name="connsiteX18" fmla="*/ 4393550 w 12191994"/>
              <a:gd name="connsiteY18" fmla="*/ 4151137 h 4242819"/>
              <a:gd name="connsiteX19" fmla="*/ 4199670 w 12191994"/>
              <a:gd name="connsiteY19" fmla="*/ 4117929 h 4242819"/>
              <a:gd name="connsiteX20" fmla="*/ 500184 w 12191994"/>
              <a:gd name="connsiteY20" fmla="*/ 3043554 h 4242819"/>
              <a:gd name="connsiteX21" fmla="*/ 0 w 12191994"/>
              <a:gd name="connsiteY21" fmla="*/ 2813437 h 4242819"/>
              <a:gd name="connsiteX22" fmla="*/ 0 w 12191994"/>
              <a:gd name="connsiteY22" fmla="*/ 0 h 4242819"/>
              <a:gd name="connsiteX0" fmla="*/ 3009998 w 12191994"/>
              <a:gd name="connsiteY0" fmla="*/ 4228754 h 4242818"/>
              <a:gd name="connsiteX1" fmla="*/ 2899539 w 12191994"/>
              <a:gd name="connsiteY1" fmla="*/ 4233139 h 4242818"/>
              <a:gd name="connsiteX2" fmla="*/ 2823072 w 12191994"/>
              <a:gd name="connsiteY2" fmla="*/ 4234148 h 4242818"/>
              <a:gd name="connsiteX3" fmla="*/ 3009998 w 12191994"/>
              <a:gd name="connsiteY3" fmla="*/ 4228754 h 4242818"/>
              <a:gd name="connsiteX4" fmla="*/ 3675237 w 12191994"/>
              <a:gd name="connsiteY4" fmla="*/ 4200953 h 4242818"/>
              <a:gd name="connsiteX5" fmla="*/ 3622991 w 12191994"/>
              <a:gd name="connsiteY5" fmla="*/ 4204420 h 4242818"/>
              <a:gd name="connsiteX6" fmla="*/ 3510832 w 12191994"/>
              <a:gd name="connsiteY6" fmla="*/ 4208872 h 4242818"/>
              <a:gd name="connsiteX7" fmla="*/ 3675237 w 12191994"/>
              <a:gd name="connsiteY7" fmla="*/ 4200953 h 4242818"/>
              <a:gd name="connsiteX8" fmla="*/ 2166418 w 12191994"/>
              <a:gd name="connsiteY8" fmla="*/ 4242815 h 4242818"/>
              <a:gd name="connsiteX9" fmla="*/ 2166125 w 12191994"/>
              <a:gd name="connsiteY9" fmla="*/ 4242818 h 4242818"/>
              <a:gd name="connsiteX10" fmla="*/ 2166418 w 12191994"/>
              <a:gd name="connsiteY10" fmla="*/ 4242815 h 4242818"/>
              <a:gd name="connsiteX11" fmla="*/ 0 w 12191994"/>
              <a:gd name="connsiteY11" fmla="*/ 0 h 4242818"/>
              <a:gd name="connsiteX12" fmla="*/ 12191994 w 12191994"/>
              <a:gd name="connsiteY12" fmla="*/ 0 h 4242818"/>
              <a:gd name="connsiteX13" fmla="*/ 12191994 w 12191994"/>
              <a:gd name="connsiteY13" fmla="*/ 2062010 h 4242818"/>
              <a:gd name="connsiteX14" fmla="*/ 12172138 w 12191994"/>
              <a:gd name="connsiteY14" fmla="*/ 2073270 h 4242818"/>
              <a:gd name="connsiteX15" fmla="*/ 4335530 w 12191994"/>
              <a:gd name="connsiteY15" fmla="*/ 4157144 h 4242818"/>
              <a:gd name="connsiteX16" fmla="*/ 4303869 w 12191994"/>
              <a:gd name="connsiteY16" fmla="*/ 4159244 h 4242818"/>
              <a:gd name="connsiteX17" fmla="*/ 4393550 w 12191994"/>
              <a:gd name="connsiteY17" fmla="*/ 4151137 h 4242818"/>
              <a:gd name="connsiteX18" fmla="*/ 4199670 w 12191994"/>
              <a:gd name="connsiteY18" fmla="*/ 4117929 h 4242818"/>
              <a:gd name="connsiteX19" fmla="*/ 500184 w 12191994"/>
              <a:gd name="connsiteY19" fmla="*/ 3043554 h 4242818"/>
              <a:gd name="connsiteX20" fmla="*/ 0 w 12191994"/>
              <a:gd name="connsiteY20" fmla="*/ 2813437 h 4242818"/>
              <a:gd name="connsiteX21" fmla="*/ 0 w 12191994"/>
              <a:gd name="connsiteY21" fmla="*/ 0 h 4242818"/>
              <a:gd name="connsiteX0" fmla="*/ 3009998 w 12191994"/>
              <a:gd name="connsiteY0" fmla="*/ 4228754 h 4234148"/>
              <a:gd name="connsiteX1" fmla="*/ 2899539 w 12191994"/>
              <a:gd name="connsiteY1" fmla="*/ 4233139 h 4234148"/>
              <a:gd name="connsiteX2" fmla="*/ 2823072 w 12191994"/>
              <a:gd name="connsiteY2" fmla="*/ 4234148 h 4234148"/>
              <a:gd name="connsiteX3" fmla="*/ 3009998 w 12191994"/>
              <a:gd name="connsiteY3" fmla="*/ 4228754 h 4234148"/>
              <a:gd name="connsiteX4" fmla="*/ 3675237 w 12191994"/>
              <a:gd name="connsiteY4" fmla="*/ 4200953 h 4234148"/>
              <a:gd name="connsiteX5" fmla="*/ 3622991 w 12191994"/>
              <a:gd name="connsiteY5" fmla="*/ 4204420 h 4234148"/>
              <a:gd name="connsiteX6" fmla="*/ 3510832 w 12191994"/>
              <a:gd name="connsiteY6" fmla="*/ 4208872 h 4234148"/>
              <a:gd name="connsiteX7" fmla="*/ 3675237 w 12191994"/>
              <a:gd name="connsiteY7" fmla="*/ 4200953 h 4234148"/>
              <a:gd name="connsiteX8" fmla="*/ 0 w 12191994"/>
              <a:gd name="connsiteY8" fmla="*/ 0 h 4234148"/>
              <a:gd name="connsiteX9" fmla="*/ 12191994 w 12191994"/>
              <a:gd name="connsiteY9" fmla="*/ 0 h 4234148"/>
              <a:gd name="connsiteX10" fmla="*/ 12191994 w 12191994"/>
              <a:gd name="connsiteY10" fmla="*/ 2062010 h 4234148"/>
              <a:gd name="connsiteX11" fmla="*/ 12172138 w 12191994"/>
              <a:gd name="connsiteY11" fmla="*/ 2073270 h 4234148"/>
              <a:gd name="connsiteX12" fmla="*/ 4335530 w 12191994"/>
              <a:gd name="connsiteY12" fmla="*/ 4157144 h 4234148"/>
              <a:gd name="connsiteX13" fmla="*/ 4303869 w 12191994"/>
              <a:gd name="connsiteY13" fmla="*/ 4159244 h 4234148"/>
              <a:gd name="connsiteX14" fmla="*/ 4393550 w 12191994"/>
              <a:gd name="connsiteY14" fmla="*/ 4151137 h 4234148"/>
              <a:gd name="connsiteX15" fmla="*/ 4199670 w 12191994"/>
              <a:gd name="connsiteY15" fmla="*/ 4117929 h 4234148"/>
              <a:gd name="connsiteX16" fmla="*/ 500184 w 12191994"/>
              <a:gd name="connsiteY16" fmla="*/ 3043554 h 4234148"/>
              <a:gd name="connsiteX17" fmla="*/ 0 w 12191994"/>
              <a:gd name="connsiteY17" fmla="*/ 2813437 h 4234148"/>
              <a:gd name="connsiteX18" fmla="*/ 0 w 12191994"/>
              <a:gd name="connsiteY18" fmla="*/ 0 h 4234148"/>
              <a:gd name="connsiteX0" fmla="*/ 3009998 w 12191994"/>
              <a:gd name="connsiteY0" fmla="*/ 4228754 h 4233139"/>
              <a:gd name="connsiteX1" fmla="*/ 2899539 w 12191994"/>
              <a:gd name="connsiteY1" fmla="*/ 4233139 h 4233139"/>
              <a:gd name="connsiteX2" fmla="*/ 3009998 w 12191994"/>
              <a:gd name="connsiteY2" fmla="*/ 4228754 h 4233139"/>
              <a:gd name="connsiteX3" fmla="*/ 3675237 w 12191994"/>
              <a:gd name="connsiteY3" fmla="*/ 4200953 h 4233139"/>
              <a:gd name="connsiteX4" fmla="*/ 3622991 w 12191994"/>
              <a:gd name="connsiteY4" fmla="*/ 4204420 h 4233139"/>
              <a:gd name="connsiteX5" fmla="*/ 3510832 w 12191994"/>
              <a:gd name="connsiteY5" fmla="*/ 4208872 h 4233139"/>
              <a:gd name="connsiteX6" fmla="*/ 3675237 w 12191994"/>
              <a:gd name="connsiteY6" fmla="*/ 4200953 h 4233139"/>
              <a:gd name="connsiteX7" fmla="*/ 0 w 12191994"/>
              <a:gd name="connsiteY7" fmla="*/ 0 h 4233139"/>
              <a:gd name="connsiteX8" fmla="*/ 12191994 w 12191994"/>
              <a:gd name="connsiteY8" fmla="*/ 0 h 4233139"/>
              <a:gd name="connsiteX9" fmla="*/ 12191994 w 12191994"/>
              <a:gd name="connsiteY9" fmla="*/ 2062010 h 4233139"/>
              <a:gd name="connsiteX10" fmla="*/ 12172138 w 12191994"/>
              <a:gd name="connsiteY10" fmla="*/ 2073270 h 4233139"/>
              <a:gd name="connsiteX11" fmla="*/ 4335530 w 12191994"/>
              <a:gd name="connsiteY11" fmla="*/ 4157144 h 4233139"/>
              <a:gd name="connsiteX12" fmla="*/ 4303869 w 12191994"/>
              <a:gd name="connsiteY12" fmla="*/ 4159244 h 4233139"/>
              <a:gd name="connsiteX13" fmla="*/ 4393550 w 12191994"/>
              <a:gd name="connsiteY13" fmla="*/ 4151137 h 4233139"/>
              <a:gd name="connsiteX14" fmla="*/ 4199670 w 12191994"/>
              <a:gd name="connsiteY14" fmla="*/ 4117929 h 4233139"/>
              <a:gd name="connsiteX15" fmla="*/ 500184 w 12191994"/>
              <a:gd name="connsiteY15" fmla="*/ 3043554 h 4233139"/>
              <a:gd name="connsiteX16" fmla="*/ 0 w 12191994"/>
              <a:gd name="connsiteY16" fmla="*/ 2813437 h 4233139"/>
              <a:gd name="connsiteX17" fmla="*/ 0 w 12191994"/>
              <a:gd name="connsiteY17" fmla="*/ 0 h 4233139"/>
              <a:gd name="connsiteX0" fmla="*/ 3675237 w 12191994"/>
              <a:gd name="connsiteY0" fmla="*/ 4200953 h 4208872"/>
              <a:gd name="connsiteX1" fmla="*/ 3622991 w 12191994"/>
              <a:gd name="connsiteY1" fmla="*/ 4204420 h 4208872"/>
              <a:gd name="connsiteX2" fmla="*/ 3510832 w 12191994"/>
              <a:gd name="connsiteY2" fmla="*/ 4208872 h 4208872"/>
              <a:gd name="connsiteX3" fmla="*/ 3675237 w 12191994"/>
              <a:gd name="connsiteY3" fmla="*/ 4200953 h 4208872"/>
              <a:gd name="connsiteX4" fmla="*/ 0 w 12191994"/>
              <a:gd name="connsiteY4" fmla="*/ 0 h 4208872"/>
              <a:gd name="connsiteX5" fmla="*/ 12191994 w 12191994"/>
              <a:gd name="connsiteY5" fmla="*/ 0 h 4208872"/>
              <a:gd name="connsiteX6" fmla="*/ 12191994 w 12191994"/>
              <a:gd name="connsiteY6" fmla="*/ 2062010 h 4208872"/>
              <a:gd name="connsiteX7" fmla="*/ 12172138 w 12191994"/>
              <a:gd name="connsiteY7" fmla="*/ 2073270 h 4208872"/>
              <a:gd name="connsiteX8" fmla="*/ 4335530 w 12191994"/>
              <a:gd name="connsiteY8" fmla="*/ 4157144 h 4208872"/>
              <a:gd name="connsiteX9" fmla="*/ 4303869 w 12191994"/>
              <a:gd name="connsiteY9" fmla="*/ 4159244 h 4208872"/>
              <a:gd name="connsiteX10" fmla="*/ 4393550 w 12191994"/>
              <a:gd name="connsiteY10" fmla="*/ 4151137 h 4208872"/>
              <a:gd name="connsiteX11" fmla="*/ 4199670 w 12191994"/>
              <a:gd name="connsiteY11" fmla="*/ 4117929 h 4208872"/>
              <a:gd name="connsiteX12" fmla="*/ 500184 w 12191994"/>
              <a:gd name="connsiteY12" fmla="*/ 3043554 h 4208872"/>
              <a:gd name="connsiteX13" fmla="*/ 0 w 12191994"/>
              <a:gd name="connsiteY13" fmla="*/ 2813437 h 4208872"/>
              <a:gd name="connsiteX14" fmla="*/ 0 w 12191994"/>
              <a:gd name="connsiteY14" fmla="*/ 0 h 4208872"/>
              <a:gd name="connsiteX0" fmla="*/ 3675237 w 12191994"/>
              <a:gd name="connsiteY0" fmla="*/ 4200953 h 4204420"/>
              <a:gd name="connsiteX1" fmla="*/ 3622991 w 12191994"/>
              <a:gd name="connsiteY1" fmla="*/ 4204420 h 4204420"/>
              <a:gd name="connsiteX2" fmla="*/ 3675237 w 12191994"/>
              <a:gd name="connsiteY2" fmla="*/ 4200953 h 4204420"/>
              <a:gd name="connsiteX3" fmla="*/ 0 w 12191994"/>
              <a:gd name="connsiteY3" fmla="*/ 0 h 4204420"/>
              <a:gd name="connsiteX4" fmla="*/ 12191994 w 12191994"/>
              <a:gd name="connsiteY4" fmla="*/ 0 h 4204420"/>
              <a:gd name="connsiteX5" fmla="*/ 12191994 w 12191994"/>
              <a:gd name="connsiteY5" fmla="*/ 2062010 h 4204420"/>
              <a:gd name="connsiteX6" fmla="*/ 12172138 w 12191994"/>
              <a:gd name="connsiteY6" fmla="*/ 2073270 h 4204420"/>
              <a:gd name="connsiteX7" fmla="*/ 4335530 w 12191994"/>
              <a:gd name="connsiteY7" fmla="*/ 4157144 h 4204420"/>
              <a:gd name="connsiteX8" fmla="*/ 4303869 w 12191994"/>
              <a:gd name="connsiteY8" fmla="*/ 4159244 h 4204420"/>
              <a:gd name="connsiteX9" fmla="*/ 4393550 w 12191994"/>
              <a:gd name="connsiteY9" fmla="*/ 4151137 h 4204420"/>
              <a:gd name="connsiteX10" fmla="*/ 4199670 w 12191994"/>
              <a:gd name="connsiteY10" fmla="*/ 4117929 h 4204420"/>
              <a:gd name="connsiteX11" fmla="*/ 500184 w 12191994"/>
              <a:gd name="connsiteY11" fmla="*/ 3043554 h 4204420"/>
              <a:gd name="connsiteX12" fmla="*/ 0 w 12191994"/>
              <a:gd name="connsiteY12" fmla="*/ 2813437 h 4204420"/>
              <a:gd name="connsiteX13" fmla="*/ 0 w 12191994"/>
              <a:gd name="connsiteY13" fmla="*/ 0 h 4204420"/>
              <a:gd name="connsiteX0" fmla="*/ 0 w 12191994"/>
              <a:gd name="connsiteY0" fmla="*/ 0 h 4159244"/>
              <a:gd name="connsiteX1" fmla="*/ 12191994 w 12191994"/>
              <a:gd name="connsiteY1" fmla="*/ 0 h 4159244"/>
              <a:gd name="connsiteX2" fmla="*/ 12191994 w 12191994"/>
              <a:gd name="connsiteY2" fmla="*/ 2062010 h 4159244"/>
              <a:gd name="connsiteX3" fmla="*/ 12172138 w 12191994"/>
              <a:gd name="connsiteY3" fmla="*/ 2073270 h 4159244"/>
              <a:gd name="connsiteX4" fmla="*/ 4335530 w 12191994"/>
              <a:gd name="connsiteY4" fmla="*/ 4157144 h 4159244"/>
              <a:gd name="connsiteX5" fmla="*/ 4303869 w 12191994"/>
              <a:gd name="connsiteY5" fmla="*/ 4159244 h 4159244"/>
              <a:gd name="connsiteX6" fmla="*/ 4393550 w 12191994"/>
              <a:gd name="connsiteY6" fmla="*/ 4151137 h 4159244"/>
              <a:gd name="connsiteX7" fmla="*/ 4199670 w 12191994"/>
              <a:gd name="connsiteY7" fmla="*/ 4117929 h 4159244"/>
              <a:gd name="connsiteX8" fmla="*/ 500184 w 12191994"/>
              <a:gd name="connsiteY8" fmla="*/ 3043554 h 4159244"/>
              <a:gd name="connsiteX9" fmla="*/ 0 w 12191994"/>
              <a:gd name="connsiteY9" fmla="*/ 2813437 h 4159244"/>
              <a:gd name="connsiteX10" fmla="*/ 0 w 12191994"/>
              <a:gd name="connsiteY10" fmla="*/ 0 h 41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4" h="4159244">
                <a:moveTo>
                  <a:pt x="0" y="0"/>
                </a:moveTo>
                <a:lnTo>
                  <a:pt x="12191994" y="0"/>
                </a:lnTo>
                <a:lnTo>
                  <a:pt x="12191994" y="2062010"/>
                </a:lnTo>
                <a:lnTo>
                  <a:pt x="12172138" y="2073270"/>
                </a:lnTo>
                <a:cubicBezTo>
                  <a:pt x="10126645" y="3159296"/>
                  <a:pt x="7398182" y="3912771"/>
                  <a:pt x="4335530" y="4157144"/>
                </a:cubicBezTo>
                <a:lnTo>
                  <a:pt x="4303869" y="4159244"/>
                </a:lnTo>
                <a:lnTo>
                  <a:pt x="4393550" y="4151137"/>
                </a:lnTo>
                <a:lnTo>
                  <a:pt x="4199670" y="4117929"/>
                </a:lnTo>
                <a:cubicBezTo>
                  <a:pt x="2842546" y="3866392"/>
                  <a:pt x="1594227" y="3500596"/>
                  <a:pt x="500184" y="3043554"/>
                </a:cubicBezTo>
                <a:lnTo>
                  <a:pt x="0" y="2813437"/>
                </a:lnTo>
                <a:lnTo>
                  <a:pt x="0" y="0"/>
                </a:lnTo>
                <a:close/>
              </a:path>
            </a:pathLst>
          </a:custGeom>
        </p:spPr>
        <p:txBody>
          <a:bodyPr wrap="square">
            <a:noAutofit/>
          </a:bodyPr>
          <a:lstStyle/>
          <a:p>
            <a:r>
              <a:rPr lang="ru-RU"/>
              <a:t>Вставка рисунка</a:t>
            </a:r>
            <a:endParaRPr lang="en-US"/>
          </a:p>
        </p:txBody>
      </p:sp>
      <p:sp>
        <p:nvSpPr>
          <p:cNvPr id="9" name="Freeform: Shape 8">
            <a:extLst>
              <a:ext uri="{FF2B5EF4-FFF2-40B4-BE49-F238E27FC236}">
                <a16:creationId xmlns:a16="http://schemas.microsoft.com/office/drawing/2014/main" id="{95A8ECF8-9EC0-4371-9073-B718C78D330B}"/>
              </a:ext>
            </a:extLst>
          </p:cNvPr>
          <p:cNvSpPr/>
          <p:nvPr userDrawn="1"/>
        </p:nvSpPr>
        <p:spPr>
          <a:xfrm>
            <a:off x="4490376" y="6021997"/>
            <a:ext cx="4653624" cy="836047"/>
          </a:xfrm>
          <a:custGeom>
            <a:avLst/>
            <a:gdLst>
              <a:gd name="connsiteX0" fmla="*/ 0 w 6204832"/>
              <a:gd name="connsiteY0" fmla="*/ 0 h 836047"/>
              <a:gd name="connsiteX1" fmla="*/ 304730 w 6204832"/>
              <a:gd name="connsiteY1" fmla="*/ 38149 h 836047"/>
              <a:gd name="connsiteX2" fmla="*/ 3397819 w 6204832"/>
              <a:gd name="connsiteY2" fmla="*/ 210757 h 836047"/>
              <a:gd name="connsiteX3" fmla="*/ 5889052 w 6204832"/>
              <a:gd name="connsiteY3" fmla="*/ 99488 h 836047"/>
              <a:gd name="connsiteX4" fmla="*/ 6204832 w 6204832"/>
              <a:gd name="connsiteY4" fmla="*/ 63660 h 836047"/>
              <a:gd name="connsiteX5" fmla="*/ 6204832 w 6204832"/>
              <a:gd name="connsiteY5" fmla="*/ 741992 h 836047"/>
              <a:gd name="connsiteX6" fmla="*/ 6204831 w 6204832"/>
              <a:gd name="connsiteY6" fmla="*/ 741992 h 836047"/>
              <a:gd name="connsiteX7" fmla="*/ 6204831 w 6204832"/>
              <a:gd name="connsiteY7" fmla="*/ 836047 h 836047"/>
              <a:gd name="connsiteX8" fmla="*/ 2954095 w 6204832"/>
              <a:gd name="connsiteY8" fmla="*/ 836047 h 836047"/>
              <a:gd name="connsiteX9" fmla="*/ 2930417 w 6204832"/>
              <a:gd name="connsiteY9" fmla="*/ 833175 h 836047"/>
              <a:gd name="connsiteX10" fmla="*/ 165022 w 6204832"/>
              <a:gd name="connsiteY10" fmla="*/ 73132 h 83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04832" h="836047">
                <a:moveTo>
                  <a:pt x="0" y="0"/>
                </a:moveTo>
                <a:lnTo>
                  <a:pt x="304730" y="38149"/>
                </a:lnTo>
                <a:cubicBezTo>
                  <a:pt x="1300024" y="151139"/>
                  <a:pt x="2335168" y="210757"/>
                  <a:pt x="3397819" y="210757"/>
                </a:cubicBezTo>
                <a:cubicBezTo>
                  <a:pt x="4247941" y="210757"/>
                  <a:pt x="5080458" y="172602"/>
                  <a:pt x="5889052" y="99488"/>
                </a:cubicBezTo>
                <a:lnTo>
                  <a:pt x="6204832" y="63660"/>
                </a:lnTo>
                <a:lnTo>
                  <a:pt x="6204832" y="741992"/>
                </a:lnTo>
                <a:lnTo>
                  <a:pt x="6204831" y="741992"/>
                </a:lnTo>
                <a:lnTo>
                  <a:pt x="6204831" y="836047"/>
                </a:lnTo>
                <a:lnTo>
                  <a:pt x="2954095" y="836047"/>
                </a:lnTo>
                <a:lnTo>
                  <a:pt x="2930417" y="833175"/>
                </a:lnTo>
                <a:cubicBezTo>
                  <a:pt x="1933531" y="687458"/>
                  <a:pt x="1000874" y="426847"/>
                  <a:pt x="165022" y="73132"/>
                </a:cubicBezTo>
                <a:close/>
              </a:path>
            </a:pathLst>
          </a:custGeom>
          <a:solidFill>
            <a:srgbClr val="6D6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Freeform: Shape 9">
            <a:extLst>
              <a:ext uri="{FF2B5EF4-FFF2-40B4-BE49-F238E27FC236}">
                <a16:creationId xmlns:a16="http://schemas.microsoft.com/office/drawing/2014/main" id="{990A6D83-D876-44E9-844F-067A0C9D2F58}"/>
              </a:ext>
            </a:extLst>
          </p:cNvPr>
          <p:cNvSpPr/>
          <p:nvPr userDrawn="1"/>
        </p:nvSpPr>
        <p:spPr>
          <a:xfrm>
            <a:off x="0" y="2240554"/>
            <a:ext cx="9144000" cy="3861530"/>
          </a:xfrm>
          <a:custGeom>
            <a:avLst/>
            <a:gdLst>
              <a:gd name="connsiteX0" fmla="*/ 4072878 w 4072878"/>
              <a:gd name="connsiteY0" fmla="*/ 0 h 2548371"/>
              <a:gd name="connsiteX1" fmla="*/ 4072878 w 4072878"/>
              <a:gd name="connsiteY1" fmla="*/ 2451296 h 2548371"/>
              <a:gd name="connsiteX2" fmla="*/ 3967388 w 4072878"/>
              <a:gd name="connsiteY2" fmla="*/ 2474940 h 2548371"/>
              <a:gd name="connsiteX3" fmla="*/ 3135163 w 4072878"/>
              <a:gd name="connsiteY3" fmla="*/ 2548371 h 2548371"/>
              <a:gd name="connsiteX4" fmla="*/ 144639 w 4072878"/>
              <a:gd name="connsiteY4" fmla="*/ 1474801 h 2548371"/>
              <a:gd name="connsiteX5" fmla="*/ 0 w 4072878"/>
              <a:gd name="connsiteY5" fmla="*/ 1349511 h 2548371"/>
              <a:gd name="connsiteX6" fmla="*/ 7645 w 4072878"/>
              <a:gd name="connsiteY6" fmla="*/ 1350876 h 2548371"/>
              <a:gd name="connsiteX7" fmla="*/ 723622 w 4072878"/>
              <a:gd name="connsiteY7" fmla="*/ 1405047 h 2548371"/>
              <a:gd name="connsiteX8" fmla="*/ 3884734 w 4072878"/>
              <a:gd name="connsiteY8" fmla="*/ 183710 h 254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2878" h="2548371">
                <a:moveTo>
                  <a:pt x="4072878" y="0"/>
                </a:moveTo>
                <a:lnTo>
                  <a:pt x="4072878" y="2451296"/>
                </a:lnTo>
                <a:lnTo>
                  <a:pt x="3967388" y="2474940"/>
                </a:lnTo>
                <a:cubicBezTo>
                  <a:pt x="3697268" y="2523191"/>
                  <a:pt x="3419156" y="2548371"/>
                  <a:pt x="3135163" y="2548371"/>
                </a:cubicBezTo>
                <a:cubicBezTo>
                  <a:pt x="1999192" y="2548371"/>
                  <a:pt x="957318" y="2145483"/>
                  <a:pt x="144639" y="1474801"/>
                </a:cubicBezTo>
                <a:lnTo>
                  <a:pt x="0" y="1349511"/>
                </a:lnTo>
                <a:lnTo>
                  <a:pt x="7645" y="1350876"/>
                </a:lnTo>
                <a:cubicBezTo>
                  <a:pt x="241098" y="1386547"/>
                  <a:pt x="480200" y="1405047"/>
                  <a:pt x="723622" y="1405047"/>
                </a:cubicBezTo>
                <a:cubicBezTo>
                  <a:pt x="1940736" y="1405047"/>
                  <a:pt x="3049826" y="942548"/>
                  <a:pt x="3884734" y="183710"/>
                </a:cubicBezTo>
                <a:close/>
              </a:path>
            </a:pathLst>
          </a:custGeom>
          <a:solidFill>
            <a:srgbClr val="3B1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a16="http://schemas.microsoft.com/office/drawing/2014/main" id="{90ABCC98-1580-4C28-8EDC-0F8AF5CA9843}"/>
              </a:ext>
            </a:extLst>
          </p:cNvPr>
          <p:cNvSpPr>
            <a:spLocks noGrp="1"/>
          </p:cNvSpPr>
          <p:nvPr>
            <p:ph type="ctrTitle"/>
          </p:nvPr>
        </p:nvSpPr>
        <p:spPr>
          <a:xfrm>
            <a:off x="2285998" y="2814638"/>
            <a:ext cx="6858000" cy="2387600"/>
          </a:xfrm>
        </p:spPr>
        <p:txBody>
          <a:bodyPr rIns="365760" anchor="b">
            <a:normAutofit/>
          </a:bodyPr>
          <a:lstStyle>
            <a:lvl1pPr algn="r">
              <a:defRPr sz="4800" b="1" cap="all" baseline="0">
                <a:solidFill>
                  <a:schemeClr val="bg1"/>
                </a:solidFill>
              </a:defRPr>
            </a:lvl1pPr>
          </a:lstStyle>
          <a:p>
            <a:r>
              <a:rPr lang="ru-RU"/>
              <a:t>Образец заголовка</a:t>
            </a:r>
            <a:endParaRPr lang="en-US"/>
          </a:p>
        </p:txBody>
      </p:sp>
      <p:sp>
        <p:nvSpPr>
          <p:cNvPr id="3" name="Subtitle 2">
            <a:extLst>
              <a:ext uri="{FF2B5EF4-FFF2-40B4-BE49-F238E27FC236}">
                <a16:creationId xmlns:a16="http://schemas.microsoft.com/office/drawing/2014/main" id="{0EE19115-C742-440E-8A08-171CBD18FEF3}"/>
              </a:ext>
            </a:extLst>
          </p:cNvPr>
          <p:cNvSpPr>
            <a:spLocks noGrp="1"/>
          </p:cNvSpPr>
          <p:nvPr>
            <p:ph type="subTitle" idx="1"/>
          </p:nvPr>
        </p:nvSpPr>
        <p:spPr>
          <a:xfrm>
            <a:off x="2285998" y="5202238"/>
            <a:ext cx="6858000" cy="899846"/>
          </a:xfrm>
        </p:spPr>
        <p:txBody>
          <a:bodyPr rIns="365760"/>
          <a:lstStyle>
            <a:lvl1pPr marL="0" indent="0" algn="r">
              <a:buNone/>
              <a:defRPr sz="24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a:p>
        </p:txBody>
      </p:sp>
      <p:sp>
        <p:nvSpPr>
          <p:cNvPr id="4" name="Date Placeholder 3">
            <a:extLst>
              <a:ext uri="{FF2B5EF4-FFF2-40B4-BE49-F238E27FC236}">
                <a16:creationId xmlns:a16="http://schemas.microsoft.com/office/drawing/2014/main" id="{B0EC0A06-6586-46C1-B5BF-0E56DC48AFFE}"/>
              </a:ext>
            </a:extLst>
          </p:cNvPr>
          <p:cNvSpPr>
            <a:spLocks noGrp="1"/>
          </p:cNvSpPr>
          <p:nvPr>
            <p:ph type="dt" sz="half" idx="10"/>
          </p:nvPr>
        </p:nvSpPr>
        <p:spPr/>
        <p:txBody>
          <a:bodyPr/>
          <a:lstStyle>
            <a:lvl1pPr>
              <a:defRPr>
                <a:solidFill>
                  <a:srgbClr val="6D645B"/>
                </a:solidFill>
              </a:defRPr>
            </a:lvl1pPr>
          </a:lstStyle>
          <a:p>
            <a:fld id="{18D9E8F6-4D81-4B3A-BC45-BBA4A1C9BD0F}" type="datetimeFigureOut">
              <a:rPr lang="en-US" smtClean="0"/>
              <a:pPr/>
              <a:t>6/13/2022</a:t>
            </a:fld>
            <a:endParaRPr lang="en-US"/>
          </a:p>
        </p:txBody>
      </p:sp>
      <p:sp>
        <p:nvSpPr>
          <p:cNvPr id="5" name="Footer Placeholder 4">
            <a:extLst>
              <a:ext uri="{FF2B5EF4-FFF2-40B4-BE49-F238E27FC236}">
                <a16:creationId xmlns:a16="http://schemas.microsoft.com/office/drawing/2014/main" id="{336BDF8E-04ED-4796-A02C-D6887C621C9F}"/>
              </a:ext>
            </a:extLst>
          </p:cNvPr>
          <p:cNvSpPr>
            <a:spLocks noGrp="1"/>
          </p:cNvSpPr>
          <p:nvPr>
            <p:ph type="ftr" sz="quarter" idx="11"/>
          </p:nvPr>
        </p:nvSpPr>
        <p:spPr/>
        <p:txBody>
          <a:bodyPr/>
          <a:lstStyle>
            <a:lvl1pPr>
              <a:defRPr>
                <a:solidFill>
                  <a:srgbClr val="6D645B"/>
                </a:solidFill>
              </a:defRPr>
            </a:lvl1pPr>
          </a:lstStyle>
          <a:p>
            <a:endParaRPr lang="en-US"/>
          </a:p>
        </p:txBody>
      </p:sp>
      <p:sp>
        <p:nvSpPr>
          <p:cNvPr id="6" name="Slide Number Placeholder 5">
            <a:extLst>
              <a:ext uri="{FF2B5EF4-FFF2-40B4-BE49-F238E27FC236}">
                <a16:creationId xmlns:a16="http://schemas.microsoft.com/office/drawing/2014/main" id="{14707708-0653-4BFE-BDCB-7EDB4C08A37C}"/>
              </a:ext>
            </a:extLst>
          </p:cNvPr>
          <p:cNvSpPr>
            <a:spLocks noGrp="1"/>
          </p:cNvSpPr>
          <p:nvPr>
            <p:ph type="sldNum" sz="quarter" idx="12"/>
          </p:nvPr>
        </p:nvSpPr>
        <p:spPr/>
        <p:txBody>
          <a:bodyPr/>
          <a:lstStyle>
            <a:lvl1pPr>
              <a:defRPr>
                <a:solidFill>
                  <a:schemeClr val="bg1"/>
                </a:solidFill>
              </a:defRPr>
            </a:lvl1pPr>
          </a:lstStyle>
          <a:p>
            <a:fld id="{E505F7C3-4860-4DB0-A451-57EE24F2F70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5396719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8D9E8F6-4D81-4B3A-BC45-BBA4A1C9BD0F}" type="datetimeFigureOut">
              <a:rPr lang="en-US" smtClean="0"/>
              <a:pPr/>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05F7C3-4860-4DB0-A451-57EE24F2F70B}" type="slidenum">
              <a:rPr lang="en-US" smtClean="0"/>
              <a:pPr/>
              <a:t>‹#›</a:t>
            </a:fld>
            <a:endParaRPr lang="en-US"/>
          </a:p>
        </p:txBody>
      </p:sp>
    </p:spTree>
    <p:extLst>
      <p:ext uri="{BB962C8B-B14F-4D97-AF65-F5344CB8AC3E}">
        <p14:creationId xmlns:p14="http://schemas.microsoft.com/office/powerpoint/2010/main" val="3156258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D783B-03A0-409F-8573-D57329B5F586}"/>
              </a:ext>
            </a:extLst>
          </p:cNvPr>
          <p:cNvSpPr>
            <a:spLocks noGrp="1"/>
          </p:cNvSpPr>
          <p:nvPr>
            <p:ph type="title"/>
          </p:nvPr>
        </p:nvSpPr>
        <p:spPr>
          <a:xfrm>
            <a:off x="629841" y="365129"/>
            <a:ext cx="7886700" cy="1325563"/>
          </a:xfrm>
        </p:spPr>
        <p:txBody>
          <a:bodyPr/>
          <a:lstStyle/>
          <a:p>
            <a:r>
              <a:rPr lang="ru-RU"/>
              <a:t>Образец заголовка</a:t>
            </a:r>
            <a:endParaRPr lang="en-US"/>
          </a:p>
        </p:txBody>
      </p:sp>
      <p:sp>
        <p:nvSpPr>
          <p:cNvPr id="3" name="Text Placeholder 2">
            <a:extLst>
              <a:ext uri="{FF2B5EF4-FFF2-40B4-BE49-F238E27FC236}">
                <a16:creationId xmlns:a16="http://schemas.microsoft.com/office/drawing/2014/main" id="{DFCB7087-5633-49FA-8485-A981586BC828}"/>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a:extLst>
              <a:ext uri="{FF2B5EF4-FFF2-40B4-BE49-F238E27FC236}">
                <a16:creationId xmlns:a16="http://schemas.microsoft.com/office/drawing/2014/main" id="{A8E79E2C-033B-4FBA-A3E2-A445B074AB4D}"/>
              </a:ext>
            </a:extLst>
          </p:cNvPr>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Text Placeholder 4">
            <a:extLst>
              <a:ext uri="{FF2B5EF4-FFF2-40B4-BE49-F238E27FC236}">
                <a16:creationId xmlns:a16="http://schemas.microsoft.com/office/drawing/2014/main" id="{B59FFF85-E5C7-4BEE-B6C4-60A80C3B6133}"/>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a:extLst>
              <a:ext uri="{FF2B5EF4-FFF2-40B4-BE49-F238E27FC236}">
                <a16:creationId xmlns:a16="http://schemas.microsoft.com/office/drawing/2014/main" id="{452009E7-C5BE-40E0-9D13-EBAA5DE9AC2F}"/>
              </a:ext>
            </a:extLst>
          </p:cNvPr>
          <p:cNvSpPr>
            <a:spLocks noGrp="1"/>
          </p:cNvSpPr>
          <p:nvPr>
            <p:ph sz="quarter" idx="4"/>
          </p:nvPr>
        </p:nvSpPr>
        <p:spPr>
          <a:xfrm>
            <a:off x="4629152"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Date Placeholder 6">
            <a:extLst>
              <a:ext uri="{FF2B5EF4-FFF2-40B4-BE49-F238E27FC236}">
                <a16:creationId xmlns:a16="http://schemas.microsoft.com/office/drawing/2014/main" id="{A8201D6F-9B4A-4DA8-874F-D47E161CEACE}"/>
              </a:ext>
            </a:extLst>
          </p:cNvPr>
          <p:cNvSpPr>
            <a:spLocks noGrp="1"/>
          </p:cNvSpPr>
          <p:nvPr>
            <p:ph type="dt" sz="half" idx="10"/>
          </p:nvPr>
        </p:nvSpPr>
        <p:spPr/>
        <p:txBody>
          <a:bodyPr/>
          <a:lstStyle/>
          <a:p>
            <a:fld id="{18D9E8F6-4D81-4B3A-BC45-BBA4A1C9BD0F}" type="datetimeFigureOut">
              <a:rPr lang="en-US" smtClean="0"/>
              <a:pPr/>
              <a:t>6/13/2022</a:t>
            </a:fld>
            <a:endParaRPr lang="en-US"/>
          </a:p>
        </p:txBody>
      </p:sp>
      <p:sp>
        <p:nvSpPr>
          <p:cNvPr id="8" name="Footer Placeholder 7">
            <a:extLst>
              <a:ext uri="{FF2B5EF4-FFF2-40B4-BE49-F238E27FC236}">
                <a16:creationId xmlns:a16="http://schemas.microsoft.com/office/drawing/2014/main" id="{DA8F3727-9126-450C-9166-FA163FBC6F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9D302A-A571-4F55-8B61-EA8AB97E6265}"/>
              </a:ext>
            </a:extLst>
          </p:cNvPr>
          <p:cNvSpPr>
            <a:spLocks noGrp="1"/>
          </p:cNvSpPr>
          <p:nvPr>
            <p:ph type="sldNum" sz="quarter" idx="12"/>
          </p:nvPr>
        </p:nvSpPr>
        <p:spPr/>
        <p:txBody>
          <a:bodyPr/>
          <a:lstStyle/>
          <a:p>
            <a:fld id="{E505F7C3-4860-4DB0-A451-57EE24F2F70B}" type="slidenum">
              <a:rPr lang="en-US" smtClean="0"/>
              <a:pPr/>
              <a:t>‹#›</a:t>
            </a:fld>
            <a:endParaRPr lang="en-US"/>
          </a:p>
        </p:txBody>
      </p:sp>
    </p:spTree>
    <p:extLst>
      <p:ext uri="{BB962C8B-B14F-4D97-AF65-F5344CB8AC3E}">
        <p14:creationId xmlns:p14="http://schemas.microsoft.com/office/powerpoint/2010/main" val="444368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7D749-FDF9-4F94-A421-8EABE3092947}"/>
              </a:ext>
            </a:extLst>
          </p:cNvPr>
          <p:cNvSpPr>
            <a:spLocks noGrp="1"/>
          </p:cNvSpPr>
          <p:nvPr>
            <p:ph type="title"/>
          </p:nvPr>
        </p:nvSpPr>
        <p:spPr/>
        <p:txBody>
          <a:bodyPr/>
          <a:lstStyle/>
          <a:p>
            <a:r>
              <a:rPr lang="ru-RU"/>
              <a:t>Образец заголовка</a:t>
            </a:r>
            <a:endParaRPr lang="en-US"/>
          </a:p>
        </p:txBody>
      </p:sp>
      <p:sp>
        <p:nvSpPr>
          <p:cNvPr id="3" name="Date Placeholder 2">
            <a:extLst>
              <a:ext uri="{FF2B5EF4-FFF2-40B4-BE49-F238E27FC236}">
                <a16:creationId xmlns:a16="http://schemas.microsoft.com/office/drawing/2014/main" id="{3F264008-8BD8-4542-8DFA-D33857B3EE77}"/>
              </a:ext>
            </a:extLst>
          </p:cNvPr>
          <p:cNvSpPr>
            <a:spLocks noGrp="1"/>
          </p:cNvSpPr>
          <p:nvPr>
            <p:ph type="dt" sz="half" idx="10"/>
          </p:nvPr>
        </p:nvSpPr>
        <p:spPr/>
        <p:txBody>
          <a:bodyPr/>
          <a:lstStyle/>
          <a:p>
            <a:fld id="{18D9E8F6-4D81-4B3A-BC45-BBA4A1C9BD0F}" type="datetimeFigureOut">
              <a:rPr lang="en-US" smtClean="0"/>
              <a:pPr/>
              <a:t>6/13/2022</a:t>
            </a:fld>
            <a:endParaRPr lang="en-US"/>
          </a:p>
        </p:txBody>
      </p:sp>
      <p:sp>
        <p:nvSpPr>
          <p:cNvPr id="4" name="Footer Placeholder 3">
            <a:extLst>
              <a:ext uri="{FF2B5EF4-FFF2-40B4-BE49-F238E27FC236}">
                <a16:creationId xmlns:a16="http://schemas.microsoft.com/office/drawing/2014/main" id="{E8B89E25-02BB-4E6D-A193-F5D306FAB9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8C2355-36B6-4F9E-BA79-5CA5E9C4EC0B}"/>
              </a:ext>
            </a:extLst>
          </p:cNvPr>
          <p:cNvSpPr>
            <a:spLocks noGrp="1"/>
          </p:cNvSpPr>
          <p:nvPr>
            <p:ph type="sldNum" sz="quarter" idx="12"/>
          </p:nvPr>
        </p:nvSpPr>
        <p:spPr/>
        <p:txBody>
          <a:bodyPr/>
          <a:lstStyle/>
          <a:p>
            <a:fld id="{E505F7C3-4860-4DB0-A451-57EE24F2F70B}" type="slidenum">
              <a:rPr lang="en-US" smtClean="0"/>
              <a:pPr/>
              <a:t>‹#›</a:t>
            </a:fld>
            <a:endParaRPr lang="en-US"/>
          </a:p>
        </p:txBody>
      </p:sp>
    </p:spTree>
    <p:extLst>
      <p:ext uri="{BB962C8B-B14F-4D97-AF65-F5344CB8AC3E}">
        <p14:creationId xmlns:p14="http://schemas.microsoft.com/office/powerpoint/2010/main" val="3734768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81EAFB-B6A5-4380-9C39-01D3761D34D0}"/>
              </a:ext>
            </a:extLst>
          </p:cNvPr>
          <p:cNvSpPr>
            <a:spLocks noGrp="1"/>
          </p:cNvSpPr>
          <p:nvPr>
            <p:ph type="dt" sz="half" idx="10"/>
          </p:nvPr>
        </p:nvSpPr>
        <p:spPr/>
        <p:txBody>
          <a:bodyPr/>
          <a:lstStyle/>
          <a:p>
            <a:fld id="{18D9E8F6-4D81-4B3A-BC45-BBA4A1C9BD0F}" type="datetimeFigureOut">
              <a:rPr lang="en-US" smtClean="0"/>
              <a:pPr/>
              <a:t>6/13/2022</a:t>
            </a:fld>
            <a:endParaRPr lang="en-US"/>
          </a:p>
        </p:txBody>
      </p:sp>
      <p:sp>
        <p:nvSpPr>
          <p:cNvPr id="3" name="Footer Placeholder 2">
            <a:extLst>
              <a:ext uri="{FF2B5EF4-FFF2-40B4-BE49-F238E27FC236}">
                <a16:creationId xmlns:a16="http://schemas.microsoft.com/office/drawing/2014/main" id="{D7585C40-FDBA-43C0-90CF-DDBB124AF4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7D6155-F780-4D68-868D-D48E5912A65B}"/>
              </a:ext>
            </a:extLst>
          </p:cNvPr>
          <p:cNvSpPr>
            <a:spLocks noGrp="1"/>
          </p:cNvSpPr>
          <p:nvPr>
            <p:ph type="sldNum" sz="quarter" idx="12"/>
          </p:nvPr>
        </p:nvSpPr>
        <p:spPr/>
        <p:txBody>
          <a:bodyPr/>
          <a:lstStyle/>
          <a:p>
            <a:fld id="{E505F7C3-4860-4DB0-A451-57EE24F2F70B}" type="slidenum">
              <a:rPr lang="en-US" smtClean="0"/>
              <a:pPr/>
              <a:t>‹#›</a:t>
            </a:fld>
            <a:endParaRPr lang="en-US"/>
          </a:p>
        </p:txBody>
      </p:sp>
    </p:spTree>
    <p:extLst>
      <p:ext uri="{BB962C8B-B14F-4D97-AF65-F5344CB8AC3E}">
        <p14:creationId xmlns:p14="http://schemas.microsoft.com/office/powerpoint/2010/main" val="111096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hyperlink" Target="http://www.presentationgo.com/"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0.xml"/><Relationship Id="rId1" Type="http://schemas.openxmlformats.org/officeDocument/2006/relationships/slideLayout" Target="../slideLayouts/slideLayout25.xml"/><Relationship Id="rId4" Type="http://schemas.openxmlformats.org/officeDocument/2006/relationships/hyperlink" Target="http://www.presentationgo.com/" TargetMode="Externa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1.xml"/><Relationship Id="rId1" Type="http://schemas.openxmlformats.org/officeDocument/2006/relationships/slideLayout" Target="../slideLayouts/slideLayout26.xml"/><Relationship Id="rId4" Type="http://schemas.openxmlformats.org/officeDocument/2006/relationships/hyperlink" Target="http://www.presentationgo.com/" TargetMode="External"/></Relationships>
</file>

<file path=ppt/slideMasters/_rels/slideMaster12.xml.rels><?xml version="1.0" encoding="UTF-8" standalone="yes"?>
<Relationships xmlns="http://schemas.openxmlformats.org/package/2006/relationships"><Relationship Id="rId3" Type="http://schemas.openxmlformats.org/officeDocument/2006/relationships/hyperlink" Target="http://www.presentationgo.com/" TargetMode="External"/><Relationship Id="rId2" Type="http://schemas.openxmlformats.org/officeDocument/2006/relationships/theme" Target="../theme/theme12.xml"/><Relationship Id="rId1" Type="http://schemas.openxmlformats.org/officeDocument/2006/relationships/slideLayout" Target="../slideLayouts/slideLayout27.xml"/><Relationship Id="rId4" Type="http://schemas.openxmlformats.org/officeDocument/2006/relationships/image" Target="../media/image1.png"/></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1.png"/><Relationship Id="rId5" Type="http://schemas.openxmlformats.org/officeDocument/2006/relationships/hyperlink" Target="http://www.presentationgo.com/" TargetMode="Externa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9" Type="http://schemas.openxmlformats.org/officeDocument/2006/relationships/hyperlink" Target="https://www.facebook.com" TargetMode="External"/><Relationship Id="rId3" Type="http://schemas.openxmlformats.org/officeDocument/2006/relationships/slideLayout" Target="../slideLayouts/slideLayout33.xml"/><Relationship Id="rId21" Type="http://schemas.openxmlformats.org/officeDocument/2006/relationships/slideLayout" Target="../slideLayouts/slideLayout51.xml"/><Relationship Id="rId34" Type="http://schemas.openxmlformats.org/officeDocument/2006/relationships/slideLayout" Target="../slideLayouts/slideLayout64.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slideLayout" Target="../slideLayouts/slideLayout63.xml"/><Relationship Id="rId38" Type="http://schemas.openxmlformats.org/officeDocument/2006/relationships/hyperlink" Target="https://www.linkedin.com/" TargetMode="Externa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37" Type="http://schemas.openxmlformats.org/officeDocument/2006/relationships/hyperlink" Target="https://twitter.com/" TargetMode="Externa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36" Type="http://schemas.openxmlformats.org/officeDocument/2006/relationships/theme" Target="../theme/theme14.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35" Type="http://schemas.openxmlformats.org/officeDocument/2006/relationships/slideLayout" Target="../slideLayouts/slideLayout65.xml"/></Relationships>
</file>

<file path=ppt/slideMasters/_rels/slideMaster2.xml.rels><?xml version="1.0" encoding="UTF-8" standalone="yes"?>
<Relationships xmlns="http://schemas.openxmlformats.org/package/2006/relationships"><Relationship Id="rId3" Type="http://schemas.openxmlformats.org/officeDocument/2006/relationships/hyperlink" Target="http://www.presentationgo.com/" TargetMode="External"/><Relationship Id="rId2" Type="http://schemas.openxmlformats.org/officeDocument/2006/relationships/theme" Target="../theme/theme2.xml"/><Relationship Id="rId1" Type="http://schemas.openxmlformats.org/officeDocument/2006/relationships/slideLayout" Target="../slideLayouts/slideLayout15.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1.png"/><Relationship Id="rId4" Type="http://schemas.openxmlformats.org/officeDocument/2006/relationships/hyperlink" Target="http://www.presentationgo.com/"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hyperlink" Target="http://www.presentationgo.com/" TargetMode="Externa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hyperlink" Target="http://www.presentationgo.com/" TargetMode="External"/><Relationship Id="rId2" Type="http://schemas.openxmlformats.org/officeDocument/2006/relationships/theme" Target="../theme/theme5.xml"/><Relationship Id="rId1" Type="http://schemas.openxmlformats.org/officeDocument/2006/relationships/slideLayout" Target="../slideLayouts/slideLayout20.xml"/><Relationship Id="rId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hyperlink" Target="http://www.presentationgo.com/" TargetMode="External"/><Relationship Id="rId2" Type="http://schemas.openxmlformats.org/officeDocument/2006/relationships/theme" Target="../theme/theme6.xml"/><Relationship Id="rId1" Type="http://schemas.openxmlformats.org/officeDocument/2006/relationships/slideLayout" Target="../slideLayouts/slideLayout21.xml"/><Relationship Id="rId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3" Type="http://schemas.openxmlformats.org/officeDocument/2006/relationships/hyperlink" Target="http://www.presentationgo.com/" TargetMode="External"/><Relationship Id="rId2" Type="http://schemas.openxmlformats.org/officeDocument/2006/relationships/theme" Target="../theme/theme7.xml"/><Relationship Id="rId1" Type="http://schemas.openxmlformats.org/officeDocument/2006/relationships/slideLayout" Target="../slideLayouts/slideLayout22.xml"/><Relationship Id="rId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3" Type="http://schemas.openxmlformats.org/officeDocument/2006/relationships/hyperlink" Target="http://www.presentationgo.com/" TargetMode="External"/><Relationship Id="rId2" Type="http://schemas.openxmlformats.org/officeDocument/2006/relationships/theme" Target="../theme/theme8.xml"/><Relationship Id="rId1" Type="http://schemas.openxmlformats.org/officeDocument/2006/relationships/slideLayout" Target="../slideLayouts/slideLayout23.xml"/><Relationship Id="rId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3" Type="http://schemas.openxmlformats.org/officeDocument/2006/relationships/hyperlink" Target="http://www.presentationgo.com/" TargetMode="External"/><Relationship Id="rId2" Type="http://schemas.openxmlformats.org/officeDocument/2006/relationships/theme" Target="../theme/theme9.xml"/><Relationship Id="rId1" Type="http://schemas.openxmlformats.org/officeDocument/2006/relationships/slideLayout" Target="../slideLayouts/slideLayout24.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F4E5A5-FAF5-42E9-A705-A2830C622C10}"/>
              </a:ext>
            </a:extLst>
          </p:cNvPr>
          <p:cNvSpPr>
            <a:spLocks noGrp="1"/>
          </p:cNvSpPr>
          <p:nvPr>
            <p:ph type="title"/>
          </p:nvPr>
        </p:nvSpPr>
        <p:spPr>
          <a:xfrm>
            <a:off x="628650" y="365129"/>
            <a:ext cx="7886700" cy="1325563"/>
          </a:xfrm>
          <a:prstGeom prst="rect">
            <a:avLst/>
          </a:prstGeom>
        </p:spPr>
        <p:txBody>
          <a:bodyPr vert="horz" lIns="91440" tIns="45720" rIns="365760" bIns="45720" rtlCol="0" anchor="b">
            <a:normAutofit/>
          </a:bodyPr>
          <a:lstStyle/>
          <a:p>
            <a:pPr lvl="0" algn="r"/>
            <a:r>
              <a:rPr lang="ru-RU"/>
              <a:t>Образец заголовка</a:t>
            </a:r>
            <a:endParaRPr lang="en-US"/>
          </a:p>
        </p:txBody>
      </p:sp>
      <p:sp>
        <p:nvSpPr>
          <p:cNvPr id="3" name="Text Placeholder 2">
            <a:extLst>
              <a:ext uri="{FF2B5EF4-FFF2-40B4-BE49-F238E27FC236}">
                <a16:creationId xmlns:a16="http://schemas.microsoft.com/office/drawing/2014/main" id="{78FE322A-EE1B-4EA9-BECD-220E5044DCE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786965-5A0F-4C0C-9415-32EBA327B7C7}"/>
              </a:ext>
            </a:extLst>
          </p:cNvPr>
          <p:cNvSpPr>
            <a:spLocks noGrp="1"/>
          </p:cNvSpPr>
          <p:nvPr>
            <p:ph type="dt" sz="half" idx="2"/>
          </p:nvPr>
        </p:nvSpPr>
        <p:spPr>
          <a:xfrm>
            <a:off x="628650" y="6356393"/>
            <a:ext cx="2057400" cy="365125"/>
          </a:xfrm>
          <a:prstGeom prst="rect">
            <a:avLst/>
          </a:prstGeom>
        </p:spPr>
        <p:txBody>
          <a:bodyPr vert="horz" lIns="91440" tIns="45720" rIns="91440" bIns="45720" rtlCol="0" anchor="ctr"/>
          <a:lstStyle>
            <a:lvl1pPr algn="l">
              <a:defRPr sz="1200">
                <a:solidFill>
                  <a:srgbClr val="6D645B"/>
                </a:solidFill>
              </a:defRPr>
            </a:lvl1pPr>
          </a:lstStyle>
          <a:p>
            <a:fld id="{18D9E8F6-4D81-4B3A-BC45-BBA4A1C9BD0F}" type="datetimeFigureOut">
              <a:rPr lang="en-US" smtClean="0"/>
              <a:pPr/>
              <a:t>6/13/2022</a:t>
            </a:fld>
            <a:endParaRPr lang="en-US"/>
          </a:p>
        </p:txBody>
      </p:sp>
      <p:sp>
        <p:nvSpPr>
          <p:cNvPr id="5" name="Footer Placeholder 4">
            <a:extLst>
              <a:ext uri="{FF2B5EF4-FFF2-40B4-BE49-F238E27FC236}">
                <a16:creationId xmlns:a16="http://schemas.microsoft.com/office/drawing/2014/main" id="{8FEC338F-E89C-43B8-B0CB-A1D888EA86D2}"/>
              </a:ext>
            </a:extLst>
          </p:cNvPr>
          <p:cNvSpPr>
            <a:spLocks noGrp="1"/>
          </p:cNvSpPr>
          <p:nvPr>
            <p:ph type="ftr" sz="quarter" idx="3"/>
          </p:nvPr>
        </p:nvSpPr>
        <p:spPr>
          <a:xfrm>
            <a:off x="3028950" y="6356393"/>
            <a:ext cx="3086100" cy="365125"/>
          </a:xfrm>
          <a:prstGeom prst="rect">
            <a:avLst/>
          </a:prstGeom>
        </p:spPr>
        <p:txBody>
          <a:bodyPr vert="horz" lIns="91440" tIns="45720" rIns="91440" bIns="45720" rtlCol="0" anchor="ctr"/>
          <a:lstStyle>
            <a:lvl1pPr algn="ctr">
              <a:defRPr sz="1200">
                <a:solidFill>
                  <a:srgbClr val="6D645B"/>
                </a:solidFill>
              </a:defRPr>
            </a:lvl1pPr>
          </a:lstStyle>
          <a:p>
            <a:endParaRPr lang="en-US"/>
          </a:p>
        </p:txBody>
      </p:sp>
      <p:sp>
        <p:nvSpPr>
          <p:cNvPr id="6" name="Slide Number Placeholder 5">
            <a:extLst>
              <a:ext uri="{FF2B5EF4-FFF2-40B4-BE49-F238E27FC236}">
                <a16:creationId xmlns:a16="http://schemas.microsoft.com/office/drawing/2014/main" id="{360A7CEF-ACB9-4347-8B7A-F5C824194E9D}"/>
              </a:ext>
            </a:extLst>
          </p:cNvPr>
          <p:cNvSpPr>
            <a:spLocks noGrp="1"/>
          </p:cNvSpPr>
          <p:nvPr>
            <p:ph type="sldNum" sz="quarter" idx="4"/>
          </p:nvPr>
        </p:nvSpPr>
        <p:spPr>
          <a:xfrm>
            <a:off x="6457950" y="6356393"/>
            <a:ext cx="2057400" cy="365125"/>
          </a:xfrm>
          <a:prstGeom prst="rect">
            <a:avLst/>
          </a:prstGeom>
        </p:spPr>
        <p:txBody>
          <a:bodyPr vert="horz" lIns="91440" tIns="45720" rIns="91440" bIns="45720" rtlCol="0" anchor="ctr"/>
          <a:lstStyle>
            <a:lvl1pPr algn="r">
              <a:defRPr sz="1200">
                <a:solidFill>
                  <a:srgbClr val="6D645B"/>
                </a:solidFill>
              </a:defRPr>
            </a:lvl1pPr>
          </a:lstStyle>
          <a:p>
            <a:fld id="{E505F7C3-4860-4DB0-A451-57EE24F2F70B}" type="slidenum">
              <a:rPr lang="en-US" smtClean="0"/>
              <a:pPr/>
              <a:t>‹#›</a:t>
            </a:fld>
            <a:endParaRPr lang="en-US"/>
          </a:p>
        </p:txBody>
      </p:sp>
      <p:sp>
        <p:nvSpPr>
          <p:cNvPr id="7" name="Rectangle 6">
            <a:extLst>
              <a:ext uri="{FF2B5EF4-FFF2-40B4-BE49-F238E27FC236}">
                <a16:creationId xmlns:a16="http://schemas.microsoft.com/office/drawing/2014/main" id="{CE60335A-67B4-43C9-975E-354313EAB164}"/>
              </a:ext>
            </a:extLst>
          </p:cNvPr>
          <p:cNvSpPr/>
          <p:nvPr/>
        </p:nvSpPr>
        <p:spPr>
          <a:xfrm>
            <a:off x="-66673" y="6959602"/>
            <a:ext cx="1620957" cy="256545"/>
          </a:xfrm>
          <a:prstGeom prst="rect">
            <a:avLst/>
          </a:prstGeom>
        </p:spPr>
        <p:txBody>
          <a:bodyPr wrap="none">
            <a:spAutoFit/>
          </a:bodyPr>
          <a:lstStyle/>
          <a:p>
            <a:r>
              <a:rPr lang="en-US" sz="1067" dirty="0">
                <a:solidFill>
                  <a:srgbClr val="555555"/>
                </a:solidFill>
                <a:latin typeface="Open Sans" panose="020B0606030504020204" pitchFamily="34" charset="0"/>
              </a:rPr>
              <a:t>© </a:t>
            </a:r>
            <a:r>
              <a:rPr lang="en-US" sz="1067" dirty="0">
                <a:solidFill>
                  <a:srgbClr val="A5CD28"/>
                </a:solidFill>
                <a:latin typeface="Open Sans" panose="020B0606030504020204" pitchFamily="34" charset="0"/>
                <a:hlinkClick r:id="rId16" tooltip="PresentationGo!"/>
              </a:rPr>
              <a:t>presentationgo.com</a:t>
            </a:r>
            <a:endParaRPr lang="en-US" sz="1067" dirty="0">
              <a:solidFill>
                <a:prstClr val="black"/>
              </a:solidFill>
            </a:endParaRPr>
          </a:p>
        </p:txBody>
      </p:sp>
      <p:grpSp>
        <p:nvGrpSpPr>
          <p:cNvPr id="8" name="Group 7">
            <a:extLst>
              <a:ext uri="{FF2B5EF4-FFF2-40B4-BE49-F238E27FC236}">
                <a16:creationId xmlns:a16="http://schemas.microsoft.com/office/drawing/2014/main" id="{5B9598CF-92E8-45BD-884E-AFB827C1311E}"/>
              </a:ext>
            </a:extLst>
          </p:cNvPr>
          <p:cNvGrpSpPr/>
          <p:nvPr/>
        </p:nvGrpSpPr>
        <p:grpSpPr>
          <a:xfrm>
            <a:off x="-1241181" y="-16654"/>
            <a:ext cx="1295589" cy="612144"/>
            <a:chOff x="-2096383" y="21447"/>
            <a:chExt cx="1727455" cy="612144"/>
          </a:xfrm>
        </p:grpSpPr>
        <p:sp>
          <p:nvSpPr>
            <p:cNvPr id="9" name="TextBox 8">
              <a:extLst>
                <a:ext uri="{FF2B5EF4-FFF2-40B4-BE49-F238E27FC236}">
                  <a16:creationId xmlns:a16="http://schemas.microsoft.com/office/drawing/2014/main" id="{C3B3DA16-62CF-49AF-9B2D-01A786E29D65}"/>
                </a:ext>
              </a:extLst>
            </p:cNvPr>
            <p:cNvSpPr txBox="1"/>
            <p:nvPr userDrawn="1"/>
          </p:nvSpPr>
          <p:spPr>
            <a:xfrm>
              <a:off x="-2096383" y="21447"/>
              <a:ext cx="487742" cy="246221"/>
            </a:xfrm>
            <a:prstGeom prst="rect">
              <a:avLst/>
            </a:prstGeom>
            <a:noFill/>
          </p:spPr>
          <p:txBody>
            <a:bodyPr wrap="none" rtlCol="0">
              <a:spAutoFit/>
            </a:bodyPr>
            <a:lstStyle/>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By:</a:t>
              </a:r>
            </a:p>
          </p:txBody>
        </p:sp>
        <p:sp>
          <p:nvSpPr>
            <p:cNvPr id="10" name="TextBox 9">
              <a:extLst>
                <a:ext uri="{FF2B5EF4-FFF2-40B4-BE49-F238E27FC236}">
                  <a16:creationId xmlns:a16="http://schemas.microsoft.com/office/drawing/2014/main" id="{6DD0F24F-F3D9-4255-8887-CDC22426826E}"/>
                </a:ext>
              </a:extLst>
            </p:cNvPr>
            <p:cNvSpPr txBox="1"/>
            <p:nvPr userDrawn="1"/>
          </p:nvSpPr>
          <p:spPr>
            <a:xfrm>
              <a:off x="-1002009" y="387370"/>
              <a:ext cx="633081" cy="246221"/>
            </a:xfrm>
            <a:prstGeom prst="rect">
              <a:avLst/>
            </a:prstGeom>
            <a:noFill/>
          </p:spPr>
          <p:txBody>
            <a:bodyPr wrap="none" rtlCol="0">
              <a:spAutoFit/>
            </a:bodyPr>
            <a:lstStyle/>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.com</a:t>
              </a:r>
            </a:p>
          </p:txBody>
        </p:sp>
        <p:pic>
          <p:nvPicPr>
            <p:cNvPr id="11" name="Picture 10">
              <a:extLst>
                <a:ext uri="{FF2B5EF4-FFF2-40B4-BE49-F238E27FC236}">
                  <a16:creationId xmlns:a16="http://schemas.microsoft.com/office/drawing/2014/main" id="{150FB697-DEAA-42BC-86CE-F3D23992345D}"/>
                </a:ext>
              </a:extLst>
            </p:cNvPr>
            <p:cNvPicPr>
              <a:picLocks noChangeAspect="1"/>
            </p:cNvPicPr>
            <p:nvPr userDrawn="1"/>
          </p:nvPicPr>
          <p:blipFill>
            <a:blip r:embed="rId17"/>
            <a:stretch>
              <a:fillRect/>
            </a:stretch>
          </p:blipFill>
          <p:spPr>
            <a:xfrm>
              <a:off x="-2018604" y="234547"/>
              <a:ext cx="1405251" cy="185944"/>
            </a:xfrm>
            <a:prstGeom prst="rect">
              <a:avLst/>
            </a:prstGeom>
          </p:spPr>
        </p:pic>
      </p:grpSp>
    </p:spTree>
    <p:extLst>
      <p:ext uri="{BB962C8B-B14F-4D97-AF65-F5344CB8AC3E}">
        <p14:creationId xmlns:p14="http://schemas.microsoft.com/office/powerpoint/2010/main" val="2791723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24" r:id="rId14"/>
  </p:sldLayoutIdLst>
  <p:txStyles>
    <p:titleStyle>
      <a:lvl1pPr algn="l" defTabSz="914400" rtl="0" eaLnBrk="1" latinLnBrk="0" hangingPunct="1">
        <a:lnSpc>
          <a:spcPct val="90000"/>
        </a:lnSpc>
        <a:spcBef>
          <a:spcPct val="0"/>
        </a:spcBef>
        <a:buNone/>
        <a:defRPr lang="en-US" sz="4800" b="1" kern="1200" cap="all" baseline="0" smtClean="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23A45"/>
            </a:gs>
            <a:gs pos="35000">
              <a:srgbClr val="323A45"/>
            </a:gs>
            <a:gs pos="100000">
              <a:srgbClr val="1C2026"/>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63482"/>
            <a:ext cx="7886700" cy="739056"/>
          </a:xfrm>
          <a:prstGeom prst="rect">
            <a:avLst/>
          </a:prstGeom>
        </p:spPr>
        <p:txBody>
          <a:bodyPr rIns="0">
            <a:normAutofit/>
          </a:bodyPr>
          <a:lstStyle/>
          <a:p>
            <a:pPr marL="0" lvl="0"/>
            <a:r>
              <a:rPr lang="en-US"/>
              <a:t>Click to edit Master title style</a:t>
            </a:r>
          </a:p>
        </p:txBody>
      </p:sp>
      <p:sp>
        <p:nvSpPr>
          <p:cNvPr id="3" name="Text Placeholder 2"/>
          <p:cNvSpPr>
            <a:spLocks noGrp="1"/>
          </p:cNvSpPr>
          <p:nvPr>
            <p:ph type="body" idx="1"/>
          </p:nvPr>
        </p:nvSpPr>
        <p:spPr>
          <a:xfrm>
            <a:off x="628650" y="1219200"/>
            <a:ext cx="7886700" cy="4957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6305920"/>
            <a:ext cx="9144000" cy="552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a:defRPr/>
            </a:pPr>
            <a:r>
              <a:rPr lang="en-US" sz="3200" spc="150" dirty="0">
                <a:solidFill>
                  <a:prstClr val="white">
                    <a:lumMod val="75000"/>
                  </a:prstClr>
                </a:solidFill>
              </a:rPr>
              <a:t>www.</a:t>
            </a:r>
            <a:r>
              <a:rPr lang="en-US" sz="3200" spc="150" dirty="0">
                <a:solidFill>
                  <a:prstClr val="black">
                    <a:lumMod val="85000"/>
                    <a:lumOff val="15000"/>
                  </a:prstClr>
                </a:solidFill>
              </a:rPr>
              <a:t>presentationgo</a:t>
            </a:r>
            <a:r>
              <a:rPr lang="en-US" sz="3200" spc="150" dirty="0">
                <a:solidFill>
                  <a:prstClr val="white">
                    <a:lumMod val="75000"/>
                  </a:prstClr>
                </a:solidFill>
              </a:rPr>
              <a:t>.com</a:t>
            </a:r>
          </a:p>
        </p:txBody>
      </p:sp>
      <p:sp>
        <p:nvSpPr>
          <p:cNvPr id="13" name="Freeform 12"/>
          <p:cNvSpPr/>
          <p:nvPr userDrawn="1"/>
        </p:nvSpPr>
        <p:spPr>
          <a:xfrm rot="5400000">
            <a:off x="22197" y="244955"/>
            <a:ext cx="369496" cy="428177"/>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alpha val="20000"/>
            </a:schemeClr>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grpSp>
        <p:nvGrpSpPr>
          <p:cNvPr id="14" name="Group 13"/>
          <p:cNvGrpSpPr/>
          <p:nvPr userDrawn="1"/>
        </p:nvGrpSpPr>
        <p:grpSpPr>
          <a:xfrm>
            <a:off x="-1241181" y="-16654"/>
            <a:ext cx="1295589" cy="612144"/>
            <a:chOff x="-2096383" y="21447"/>
            <a:chExt cx="1727455" cy="612144"/>
          </a:xfrm>
        </p:grpSpPr>
        <p:sp>
          <p:nvSpPr>
            <p:cNvPr id="15" name="TextBox 14"/>
            <p:cNvSpPr txBox="1"/>
            <p:nvPr userDrawn="1"/>
          </p:nvSpPr>
          <p:spPr>
            <a:xfrm>
              <a:off x="-2096383" y="21447"/>
              <a:ext cx="487742" cy="246221"/>
            </a:xfrm>
            <a:prstGeom prst="rect">
              <a:avLst/>
            </a:prstGeom>
            <a:noFill/>
          </p:spPr>
          <p:txBody>
            <a:bodyPr wrap="none" rtlCol="0">
              <a:spAutoFit/>
            </a:bodyPr>
            <a:lstStyle/>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By:</a:t>
              </a:r>
            </a:p>
          </p:txBody>
        </p:sp>
        <p:sp>
          <p:nvSpPr>
            <p:cNvPr id="16" name="TextBox 15"/>
            <p:cNvSpPr txBox="1"/>
            <p:nvPr userDrawn="1"/>
          </p:nvSpPr>
          <p:spPr>
            <a:xfrm>
              <a:off x="-1002009" y="387370"/>
              <a:ext cx="633081" cy="246221"/>
            </a:xfrm>
            <a:prstGeom prst="rect">
              <a:avLst/>
            </a:prstGeom>
            <a:noFill/>
          </p:spPr>
          <p:txBody>
            <a:bodyPr wrap="none" rtlCol="0">
              <a:spAutoFit/>
            </a:bodyPr>
            <a:lstStyle/>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.com</a:t>
              </a:r>
            </a:p>
          </p:txBody>
        </p:sp>
        <p:pic>
          <p:nvPicPr>
            <p:cNvPr id="17" name="Picture 16"/>
            <p:cNvPicPr>
              <a:picLocks noChangeAspect="1"/>
            </p:cNvPicPr>
            <p:nvPr userDrawn="1"/>
          </p:nvPicPr>
          <p:blipFill>
            <a:blip r:embed="rId3"/>
            <a:stretch>
              <a:fillRect/>
            </a:stretch>
          </p:blipFill>
          <p:spPr>
            <a:xfrm>
              <a:off x="-2018604" y="234547"/>
              <a:ext cx="1405251" cy="185944"/>
            </a:xfrm>
            <a:prstGeom prst="rect">
              <a:avLst/>
            </a:prstGeom>
          </p:spPr>
        </p:pic>
      </p:grpSp>
      <p:sp>
        <p:nvSpPr>
          <p:cNvPr id="18" name="Rectangle 17"/>
          <p:cNvSpPr/>
          <p:nvPr userDrawn="1"/>
        </p:nvSpPr>
        <p:spPr>
          <a:xfrm>
            <a:off x="-9526" y="6959601"/>
            <a:ext cx="1661032" cy="261610"/>
          </a:xfrm>
          <a:prstGeom prst="rect">
            <a:avLst/>
          </a:prstGeom>
        </p:spPr>
        <p:txBody>
          <a:bodyPr wrap="none">
            <a:spAutoFit/>
          </a:bodyPr>
          <a:lstStyle/>
          <a:p>
            <a:r>
              <a:rPr lang="en-US" sz="1100" dirty="0">
                <a:solidFill>
                  <a:srgbClr val="555555"/>
                </a:solidFill>
                <a:latin typeface="Open Sans" panose="020B0606030504020204" pitchFamily="34" charset="0"/>
              </a:rPr>
              <a:t>© </a:t>
            </a:r>
            <a:r>
              <a:rPr lang="en-US" sz="1100" dirty="0">
                <a:solidFill>
                  <a:srgbClr val="A5CD28"/>
                </a:solidFill>
                <a:latin typeface="Open Sans" panose="020B0606030504020204" pitchFamily="34" charset="0"/>
                <a:hlinkClick r:id="rId4" tooltip="PresentationGo!"/>
              </a:rPr>
              <a:t>presentationgo.com</a:t>
            </a:r>
            <a:endParaRPr lang="en-US" sz="1100" dirty="0">
              <a:solidFill>
                <a:prstClr val="black"/>
              </a:solidFill>
            </a:endParaRPr>
          </a:p>
        </p:txBody>
      </p:sp>
    </p:spTree>
    <p:extLst>
      <p:ext uri="{BB962C8B-B14F-4D97-AF65-F5344CB8AC3E}">
        <p14:creationId xmlns:p14="http://schemas.microsoft.com/office/powerpoint/2010/main" val="2524698307"/>
      </p:ext>
    </p:extLst>
  </p:cSld>
  <p:clrMap bg1="lt1" tx1="dk1" bg2="lt2" tx2="dk2" accent1="accent1" accent2="accent2" accent3="accent3" accent4="accent4" accent5="accent5" accent6="accent6" hlink="hlink" folHlink="folHlink"/>
  <p:sldLayoutIdLst>
    <p:sldLayoutId id="2147483703" r:id="rId1"/>
  </p:sldLayoutIdLst>
  <p:txStyles>
    <p:titleStyle>
      <a:lvl1pPr algn="l" defTabSz="914400" rtl="0" eaLnBrk="1" latinLnBrk="0" hangingPunct="1">
        <a:lnSpc>
          <a:spcPct val="90000"/>
        </a:lnSpc>
        <a:spcBef>
          <a:spcPct val="0"/>
        </a:spcBef>
        <a:buNone/>
        <a:defRPr lang="en-US" sz="3600" b="1" kern="1200">
          <a:solidFill>
            <a:schemeClr val="bg1"/>
          </a:solidFill>
          <a:latin typeface="Helvetica" panose="020B05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23A45"/>
            </a:gs>
            <a:gs pos="35000">
              <a:srgbClr val="323A45"/>
            </a:gs>
            <a:gs pos="100000">
              <a:srgbClr val="1C2026"/>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63482"/>
            <a:ext cx="7886700" cy="739056"/>
          </a:xfrm>
          <a:prstGeom prst="rect">
            <a:avLst/>
          </a:prstGeom>
        </p:spPr>
        <p:txBody>
          <a:bodyPr>
            <a:normAutofit/>
          </a:bodyPr>
          <a:lstStyle/>
          <a:p>
            <a:pPr marL="0" lvl="0"/>
            <a:r>
              <a:rPr lang="en-US"/>
              <a:t>Click to edit Master title style</a:t>
            </a:r>
          </a:p>
        </p:txBody>
      </p:sp>
      <p:sp>
        <p:nvSpPr>
          <p:cNvPr id="3" name="Text Placeholder 2"/>
          <p:cNvSpPr>
            <a:spLocks noGrp="1"/>
          </p:cNvSpPr>
          <p:nvPr>
            <p:ph type="body" idx="1"/>
          </p:nvPr>
        </p:nvSpPr>
        <p:spPr>
          <a:xfrm>
            <a:off x="628650" y="1219200"/>
            <a:ext cx="7886700" cy="4957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6305916"/>
            <a:ext cx="9144000" cy="552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a:defRPr/>
            </a:pPr>
            <a:r>
              <a:rPr lang="en-US" sz="3200" spc="150" dirty="0">
                <a:solidFill>
                  <a:prstClr val="white">
                    <a:lumMod val="75000"/>
                  </a:prstClr>
                </a:solidFill>
              </a:rPr>
              <a:t>www.</a:t>
            </a:r>
            <a:r>
              <a:rPr lang="en-US" sz="3200" spc="150" dirty="0">
                <a:solidFill>
                  <a:prstClr val="black">
                    <a:lumMod val="85000"/>
                    <a:lumOff val="15000"/>
                  </a:prstClr>
                </a:solidFill>
              </a:rPr>
              <a:t>presentationgo</a:t>
            </a:r>
            <a:r>
              <a:rPr lang="en-US" sz="3200" spc="150" dirty="0">
                <a:solidFill>
                  <a:prstClr val="white">
                    <a:lumMod val="75000"/>
                  </a:prstClr>
                </a:solidFill>
              </a:rPr>
              <a:t>.com</a:t>
            </a:r>
          </a:p>
        </p:txBody>
      </p:sp>
      <p:sp>
        <p:nvSpPr>
          <p:cNvPr id="13" name="Freeform 12"/>
          <p:cNvSpPr/>
          <p:nvPr userDrawn="1"/>
        </p:nvSpPr>
        <p:spPr>
          <a:xfrm rot="5400000">
            <a:off x="22197" y="244955"/>
            <a:ext cx="369496" cy="428177"/>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alpha val="20000"/>
            </a:schemeClr>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grpSp>
        <p:nvGrpSpPr>
          <p:cNvPr id="14" name="Group 13"/>
          <p:cNvGrpSpPr/>
          <p:nvPr userDrawn="1"/>
        </p:nvGrpSpPr>
        <p:grpSpPr>
          <a:xfrm>
            <a:off x="-1241181" y="-16654"/>
            <a:ext cx="1295589" cy="612144"/>
            <a:chOff x="-2096383" y="21447"/>
            <a:chExt cx="1727455" cy="612144"/>
          </a:xfrm>
        </p:grpSpPr>
        <p:sp>
          <p:nvSpPr>
            <p:cNvPr id="15" name="TextBox 14"/>
            <p:cNvSpPr txBox="1"/>
            <p:nvPr userDrawn="1"/>
          </p:nvSpPr>
          <p:spPr>
            <a:xfrm>
              <a:off x="-2096383" y="21447"/>
              <a:ext cx="487742" cy="246221"/>
            </a:xfrm>
            <a:prstGeom prst="rect">
              <a:avLst/>
            </a:prstGeom>
            <a:noFill/>
          </p:spPr>
          <p:txBody>
            <a:bodyPr wrap="none" rtlCol="0">
              <a:spAutoFit/>
            </a:bodyPr>
            <a:lstStyle/>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By:</a:t>
              </a:r>
            </a:p>
          </p:txBody>
        </p:sp>
        <p:sp>
          <p:nvSpPr>
            <p:cNvPr id="16" name="TextBox 15"/>
            <p:cNvSpPr txBox="1"/>
            <p:nvPr userDrawn="1"/>
          </p:nvSpPr>
          <p:spPr>
            <a:xfrm>
              <a:off x="-1002009" y="387370"/>
              <a:ext cx="633081" cy="246221"/>
            </a:xfrm>
            <a:prstGeom prst="rect">
              <a:avLst/>
            </a:prstGeom>
            <a:noFill/>
          </p:spPr>
          <p:txBody>
            <a:bodyPr wrap="none" rtlCol="0">
              <a:spAutoFit/>
            </a:bodyPr>
            <a:lstStyle/>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.com</a:t>
              </a:r>
            </a:p>
          </p:txBody>
        </p:sp>
        <p:pic>
          <p:nvPicPr>
            <p:cNvPr id="17" name="Picture 16"/>
            <p:cNvPicPr>
              <a:picLocks noChangeAspect="1"/>
            </p:cNvPicPr>
            <p:nvPr userDrawn="1"/>
          </p:nvPicPr>
          <p:blipFill>
            <a:blip r:embed="rId3"/>
            <a:stretch>
              <a:fillRect/>
            </a:stretch>
          </p:blipFill>
          <p:spPr>
            <a:xfrm>
              <a:off x="-2018604" y="234547"/>
              <a:ext cx="1405251" cy="185944"/>
            </a:xfrm>
            <a:prstGeom prst="rect">
              <a:avLst/>
            </a:prstGeom>
          </p:spPr>
        </p:pic>
      </p:grpSp>
      <p:sp>
        <p:nvSpPr>
          <p:cNvPr id="18" name="Rectangle 17"/>
          <p:cNvSpPr/>
          <p:nvPr userDrawn="1"/>
        </p:nvSpPr>
        <p:spPr>
          <a:xfrm>
            <a:off x="-9526" y="6959601"/>
            <a:ext cx="1661032" cy="261610"/>
          </a:xfrm>
          <a:prstGeom prst="rect">
            <a:avLst/>
          </a:prstGeom>
        </p:spPr>
        <p:txBody>
          <a:bodyPr wrap="none">
            <a:spAutoFit/>
          </a:bodyPr>
          <a:lstStyle/>
          <a:p>
            <a:r>
              <a:rPr lang="en-US" sz="1100" dirty="0">
                <a:solidFill>
                  <a:srgbClr val="555555"/>
                </a:solidFill>
                <a:latin typeface="Open Sans" panose="020B0606030504020204" pitchFamily="34" charset="0"/>
              </a:rPr>
              <a:t>© </a:t>
            </a:r>
            <a:r>
              <a:rPr lang="en-US" sz="1100" dirty="0">
                <a:solidFill>
                  <a:srgbClr val="A5CD28"/>
                </a:solidFill>
                <a:latin typeface="Open Sans" panose="020B0606030504020204" pitchFamily="34" charset="0"/>
                <a:hlinkClick r:id="rId4" tooltip="PresentationGo!"/>
              </a:rPr>
              <a:t>presentationgo.com</a:t>
            </a:r>
            <a:endParaRPr lang="en-US" sz="1100" dirty="0">
              <a:solidFill>
                <a:prstClr val="black"/>
              </a:solidFill>
            </a:endParaRPr>
          </a:p>
        </p:txBody>
      </p:sp>
    </p:spTree>
    <p:extLst>
      <p:ext uri="{BB962C8B-B14F-4D97-AF65-F5344CB8AC3E}">
        <p14:creationId xmlns:p14="http://schemas.microsoft.com/office/powerpoint/2010/main" val="3577777789"/>
      </p:ext>
    </p:extLst>
  </p:cSld>
  <p:clrMap bg1="lt1" tx1="dk1" bg2="lt2" tx2="dk2" accent1="accent1" accent2="accent2" accent3="accent3" accent4="accent4" accent5="accent5" accent6="accent6" hlink="hlink" folHlink="folHlink"/>
  <p:sldLayoutIdLst>
    <p:sldLayoutId id="2147483705" r:id="rId1"/>
  </p:sldLayoutIdLst>
  <p:txStyles>
    <p:titleStyle>
      <a:lvl1pPr algn="l" defTabSz="914400" rtl="0" eaLnBrk="1" latinLnBrk="0" hangingPunct="1">
        <a:lnSpc>
          <a:spcPct val="90000"/>
        </a:lnSpc>
        <a:spcBef>
          <a:spcPct val="0"/>
        </a:spcBef>
        <a:buNone/>
        <a:defRPr lang="en-US" sz="3600" b="1" kern="1200">
          <a:solidFill>
            <a:schemeClr val="bg1"/>
          </a:solidFill>
          <a:latin typeface="Helvetica" panose="020B05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06332"/>
            <a:ext cx="7886700" cy="739056"/>
          </a:xfrm>
          <a:prstGeom prst="rect">
            <a:avLst/>
          </a:prstGeom>
        </p:spPr>
        <p:txBody>
          <a:bodyPr>
            <a:normAutofit/>
          </a:bodyPr>
          <a:lstStyle/>
          <a:p>
            <a:pPr marL="0" lvl="0"/>
            <a:r>
              <a:rPr lang="en-US"/>
              <a:t>Click to edit Master title style</a:t>
            </a:r>
          </a:p>
        </p:txBody>
      </p:sp>
      <p:sp>
        <p:nvSpPr>
          <p:cNvPr id="3" name="Text Placeholder 2"/>
          <p:cNvSpPr>
            <a:spLocks noGrp="1"/>
          </p:cNvSpPr>
          <p:nvPr>
            <p:ph type="body" idx="1"/>
          </p:nvPr>
        </p:nvSpPr>
        <p:spPr>
          <a:xfrm>
            <a:off x="628650" y="1219200"/>
            <a:ext cx="7886700" cy="4957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6305914"/>
            <a:ext cx="9144000" cy="552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a:defRPr/>
            </a:pPr>
            <a:r>
              <a:rPr lang="en-US" sz="3200" dirty="0">
                <a:solidFill>
                  <a:prstClr val="white">
                    <a:lumMod val="75000"/>
                  </a:prstClr>
                </a:solidFill>
              </a:rPr>
              <a:t>www.</a:t>
            </a:r>
            <a:r>
              <a:rPr lang="en-US" sz="3200" dirty="0">
                <a:solidFill>
                  <a:prstClr val="black">
                    <a:lumMod val="85000"/>
                    <a:lumOff val="15000"/>
                  </a:prstClr>
                </a:solidFill>
              </a:rPr>
              <a:t>presentationgo</a:t>
            </a:r>
            <a:r>
              <a:rPr lang="en-US" sz="3200" dirty="0">
                <a:solidFill>
                  <a:prstClr val="white">
                    <a:lumMod val="75000"/>
                  </a:prstClr>
                </a:solidFill>
              </a:rPr>
              <a:t>.com</a:t>
            </a:r>
          </a:p>
        </p:txBody>
      </p:sp>
      <p:sp>
        <p:nvSpPr>
          <p:cNvPr id="23" name="Freeform 22"/>
          <p:cNvSpPr/>
          <p:nvPr userDrawn="1"/>
        </p:nvSpPr>
        <p:spPr>
          <a:xfrm rot="5400000">
            <a:off x="91178" y="116440"/>
            <a:ext cx="369496" cy="570902"/>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sp>
        <p:nvSpPr>
          <p:cNvPr id="7" name="Rectangle 6"/>
          <p:cNvSpPr/>
          <p:nvPr userDrawn="1"/>
        </p:nvSpPr>
        <p:spPr>
          <a:xfrm>
            <a:off x="-88899" y="6959601"/>
            <a:ext cx="1661032" cy="261610"/>
          </a:xfrm>
          <a:prstGeom prst="rect">
            <a:avLst/>
          </a:prstGeom>
        </p:spPr>
        <p:txBody>
          <a:bodyPr wrap="none">
            <a:spAutoFit/>
          </a:bodyPr>
          <a:lstStyle/>
          <a:p>
            <a:r>
              <a:rPr lang="en-US" sz="1100" dirty="0">
                <a:solidFill>
                  <a:srgbClr val="555555"/>
                </a:solidFill>
                <a:latin typeface="Open Sans" panose="020B0606030504020204" pitchFamily="34" charset="0"/>
              </a:rPr>
              <a:t>© </a:t>
            </a:r>
            <a:r>
              <a:rPr lang="en-US" sz="1100" dirty="0">
                <a:solidFill>
                  <a:srgbClr val="A5CD28"/>
                </a:solidFill>
                <a:latin typeface="Open Sans" panose="020B0606030504020204" pitchFamily="34" charset="0"/>
                <a:hlinkClick r:id="rId3" tooltip="PresentationGo!"/>
              </a:rPr>
              <a:t>presentationgo.com</a:t>
            </a:r>
            <a:endParaRPr lang="en-US" sz="1100" dirty="0">
              <a:solidFill>
                <a:prstClr val="black"/>
              </a:solidFill>
            </a:endParaRPr>
          </a:p>
        </p:txBody>
      </p:sp>
      <p:grpSp>
        <p:nvGrpSpPr>
          <p:cNvPr id="8" name="Group 7"/>
          <p:cNvGrpSpPr/>
          <p:nvPr userDrawn="1"/>
        </p:nvGrpSpPr>
        <p:grpSpPr>
          <a:xfrm>
            <a:off x="-1654906" y="-73804"/>
            <a:ext cx="1569183" cy="612144"/>
            <a:chOff x="-2096383" y="21447"/>
            <a:chExt cx="1569183" cy="612144"/>
          </a:xfrm>
        </p:grpSpPr>
        <p:sp>
          <p:nvSpPr>
            <p:cNvPr id="10" name="TextBox 9"/>
            <p:cNvSpPr txBox="1"/>
            <p:nvPr userDrawn="1"/>
          </p:nvSpPr>
          <p:spPr>
            <a:xfrm>
              <a:off x="-2096383" y="21447"/>
              <a:ext cx="365806" cy="246221"/>
            </a:xfrm>
            <a:prstGeom prst="rect">
              <a:avLst/>
            </a:prstGeom>
            <a:noFill/>
          </p:spPr>
          <p:txBody>
            <a:bodyPr wrap="none" rtlCol="0">
              <a:spAutoFit/>
            </a:bodyPr>
            <a:lstStyle/>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By:</a:t>
              </a:r>
            </a:p>
          </p:txBody>
        </p:sp>
        <p:sp>
          <p:nvSpPr>
            <p:cNvPr id="11" name="TextBox 10"/>
            <p:cNvSpPr txBox="1"/>
            <p:nvPr userDrawn="1"/>
          </p:nvSpPr>
          <p:spPr>
            <a:xfrm>
              <a:off x="-1002010" y="387370"/>
              <a:ext cx="474810" cy="246221"/>
            </a:xfrm>
            <a:prstGeom prst="rect">
              <a:avLst/>
            </a:prstGeom>
            <a:noFill/>
          </p:spPr>
          <p:txBody>
            <a:bodyPr wrap="none" rtlCol="0">
              <a:spAutoFit/>
            </a:bodyPr>
            <a:lstStyle/>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.com</a:t>
              </a:r>
            </a:p>
          </p:txBody>
        </p:sp>
        <p:pic>
          <p:nvPicPr>
            <p:cNvPr id="12" name="Picture 11"/>
            <p:cNvPicPr>
              <a:picLocks noChangeAspect="1"/>
            </p:cNvPicPr>
            <p:nvPr userDrawn="1"/>
          </p:nvPicPr>
          <p:blipFill>
            <a:blip r:embed="rId4"/>
            <a:stretch>
              <a:fillRect/>
            </a:stretch>
          </p:blipFill>
          <p:spPr>
            <a:xfrm>
              <a:off x="-2018604" y="234547"/>
              <a:ext cx="1405251" cy="185944"/>
            </a:xfrm>
            <a:prstGeom prst="rect">
              <a:avLst/>
            </a:prstGeom>
          </p:spPr>
        </p:pic>
      </p:grpSp>
    </p:spTree>
    <p:extLst>
      <p:ext uri="{BB962C8B-B14F-4D97-AF65-F5344CB8AC3E}">
        <p14:creationId xmlns:p14="http://schemas.microsoft.com/office/powerpoint/2010/main" val="13041247"/>
      </p:ext>
    </p:extLst>
  </p:cSld>
  <p:clrMap bg1="lt1" tx1="dk1" bg2="lt2" tx2="dk2" accent1="accent1" accent2="accent2" accent3="accent3" accent4="accent4" accent5="accent5" accent6="accent6" hlink="hlink" folHlink="folHlink"/>
  <p:sldLayoutIdLst>
    <p:sldLayoutId id="2147483707" r:id="rId1"/>
  </p:sldLayoutIdLst>
  <p:txStyles>
    <p:titleStyle>
      <a:lvl1pPr algn="l" defTabSz="914400" rtl="0" eaLnBrk="1" latinLnBrk="0" hangingPunct="1">
        <a:lnSpc>
          <a:spcPct val="90000"/>
        </a:lnSpc>
        <a:spcBef>
          <a:spcPct val="0"/>
        </a:spcBef>
        <a:buNone/>
        <a:defRPr lang="en-US" sz="3600" b="1" kern="1200">
          <a:solidFill>
            <a:schemeClr val="tx1"/>
          </a:solidFill>
          <a:latin typeface="Helvetica" panose="020B05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06332"/>
            <a:ext cx="7886700" cy="739056"/>
          </a:xfrm>
          <a:prstGeom prst="rect">
            <a:avLst/>
          </a:prstGeom>
        </p:spPr>
        <p:txBody>
          <a:bodyPr>
            <a:normAutofit/>
          </a:bodyPr>
          <a:lstStyle/>
          <a:p>
            <a:pPr marL="0" lvl="0"/>
            <a:r>
              <a:rPr lang="en-US"/>
              <a:t>Click to edit Master title style</a:t>
            </a:r>
          </a:p>
        </p:txBody>
      </p:sp>
      <p:sp>
        <p:nvSpPr>
          <p:cNvPr id="3" name="Text Placeholder 2"/>
          <p:cNvSpPr>
            <a:spLocks noGrp="1"/>
          </p:cNvSpPr>
          <p:nvPr>
            <p:ph type="body" idx="1"/>
          </p:nvPr>
        </p:nvSpPr>
        <p:spPr>
          <a:xfrm>
            <a:off x="628650" y="1219200"/>
            <a:ext cx="7886700" cy="4957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6305914"/>
            <a:ext cx="9144000" cy="552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white">
                    <a:lumMod val="75000"/>
                  </a:prstClr>
                </a:solidFill>
              </a:rPr>
              <a:t>www.</a:t>
            </a:r>
            <a:r>
              <a:rPr lang="en-US" sz="2400" dirty="0">
                <a:solidFill>
                  <a:prstClr val="black">
                    <a:lumMod val="85000"/>
                    <a:lumOff val="15000"/>
                  </a:prstClr>
                </a:solidFill>
              </a:rPr>
              <a:t>presentationgo</a:t>
            </a:r>
            <a:r>
              <a:rPr lang="en-US" sz="2400" dirty="0">
                <a:solidFill>
                  <a:prstClr val="white">
                    <a:lumMod val="75000"/>
                  </a:prstClr>
                </a:solidFill>
              </a:rPr>
              <a:t>.com</a:t>
            </a:r>
          </a:p>
        </p:txBody>
      </p:sp>
      <p:sp>
        <p:nvSpPr>
          <p:cNvPr id="23" name="Freeform 22"/>
          <p:cNvSpPr/>
          <p:nvPr userDrawn="1"/>
        </p:nvSpPr>
        <p:spPr>
          <a:xfrm rot="5400000">
            <a:off x="91178" y="116440"/>
            <a:ext cx="369496" cy="570902"/>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sp>
        <p:nvSpPr>
          <p:cNvPr id="7" name="Rectangle 6"/>
          <p:cNvSpPr/>
          <p:nvPr userDrawn="1"/>
        </p:nvSpPr>
        <p:spPr>
          <a:xfrm>
            <a:off x="-88897" y="6959601"/>
            <a:ext cx="1263487" cy="215444"/>
          </a:xfrm>
          <a:prstGeom prst="rect">
            <a:avLst/>
          </a:prstGeom>
        </p:spPr>
        <p:txBody>
          <a:bodyPr wrap="none">
            <a:spAutoFit/>
          </a:bodyPr>
          <a:lstStyle/>
          <a:p>
            <a:r>
              <a:rPr lang="en-US" sz="800" dirty="0">
                <a:solidFill>
                  <a:srgbClr val="555555"/>
                </a:solidFill>
                <a:latin typeface="Open Sans" panose="020B0606030504020204" pitchFamily="34" charset="0"/>
              </a:rPr>
              <a:t>© </a:t>
            </a:r>
            <a:r>
              <a:rPr lang="en-US" sz="800" dirty="0">
                <a:solidFill>
                  <a:srgbClr val="A5CD28"/>
                </a:solidFill>
                <a:latin typeface="Open Sans" panose="020B0606030504020204" pitchFamily="34" charset="0"/>
                <a:hlinkClick r:id="rId5" tooltip="PresentationGo!"/>
              </a:rPr>
              <a:t>presentationgo.com</a:t>
            </a:r>
            <a:endParaRPr lang="en-US" sz="800" dirty="0">
              <a:solidFill>
                <a:prstClr val="black"/>
              </a:solidFill>
            </a:endParaRPr>
          </a:p>
        </p:txBody>
      </p:sp>
      <p:grpSp>
        <p:nvGrpSpPr>
          <p:cNvPr id="8" name="Group 7"/>
          <p:cNvGrpSpPr/>
          <p:nvPr userDrawn="1"/>
        </p:nvGrpSpPr>
        <p:grpSpPr>
          <a:xfrm>
            <a:off x="-1654906" y="-73804"/>
            <a:ext cx="1569183" cy="612144"/>
            <a:chOff x="-2096383" y="21447"/>
            <a:chExt cx="1569183" cy="612144"/>
          </a:xfrm>
        </p:grpSpPr>
        <p:sp>
          <p:nvSpPr>
            <p:cNvPr id="10" name="TextBox 9"/>
            <p:cNvSpPr txBox="1"/>
            <p:nvPr userDrawn="1"/>
          </p:nvSpPr>
          <p:spPr>
            <a:xfrm>
              <a:off x="-2096383" y="21447"/>
              <a:ext cx="365806" cy="246221"/>
            </a:xfrm>
            <a:prstGeom prst="rect">
              <a:avLst/>
            </a:prstGeom>
            <a:noFill/>
          </p:spPr>
          <p:txBody>
            <a:bodyPr wrap="none" rtlCol="0">
              <a:spAutoFit/>
            </a:bodyPr>
            <a:lstStyle/>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By:</a:t>
              </a:r>
            </a:p>
          </p:txBody>
        </p:sp>
        <p:sp>
          <p:nvSpPr>
            <p:cNvPr id="11" name="TextBox 10"/>
            <p:cNvSpPr txBox="1"/>
            <p:nvPr userDrawn="1"/>
          </p:nvSpPr>
          <p:spPr>
            <a:xfrm>
              <a:off x="-1002010" y="387370"/>
              <a:ext cx="474810" cy="246221"/>
            </a:xfrm>
            <a:prstGeom prst="rect">
              <a:avLst/>
            </a:prstGeom>
            <a:noFill/>
          </p:spPr>
          <p:txBody>
            <a:bodyPr wrap="none" rtlCol="0">
              <a:spAutoFit/>
            </a:bodyPr>
            <a:lstStyle/>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.com</a:t>
              </a:r>
            </a:p>
          </p:txBody>
        </p:sp>
        <p:pic>
          <p:nvPicPr>
            <p:cNvPr id="12" name="Picture 11"/>
            <p:cNvPicPr>
              <a:picLocks noChangeAspect="1"/>
            </p:cNvPicPr>
            <p:nvPr userDrawn="1"/>
          </p:nvPicPr>
          <p:blipFill>
            <a:blip r:embed="rId6"/>
            <a:stretch>
              <a:fillRect/>
            </a:stretch>
          </p:blipFill>
          <p:spPr>
            <a:xfrm>
              <a:off x="-2018604" y="234547"/>
              <a:ext cx="1405251" cy="185944"/>
            </a:xfrm>
            <a:prstGeom prst="rect">
              <a:avLst/>
            </a:prstGeom>
          </p:spPr>
        </p:pic>
      </p:grpSp>
    </p:spTree>
    <p:extLst>
      <p:ext uri="{BB962C8B-B14F-4D97-AF65-F5344CB8AC3E}">
        <p14:creationId xmlns:p14="http://schemas.microsoft.com/office/powerpoint/2010/main" val="65058806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Lst>
  <p:txStyles>
    <p:titleStyle>
      <a:lvl1pPr algn="l" defTabSz="914400" rtl="0" eaLnBrk="1" latinLnBrk="0" hangingPunct="1">
        <a:lnSpc>
          <a:spcPct val="90000"/>
        </a:lnSpc>
        <a:spcBef>
          <a:spcPct val="0"/>
        </a:spcBef>
        <a:buNone/>
        <a:defRPr lang="en-US"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21812C9B-C4F1-49C5-8B16-2FE27234D329}"/>
              </a:ext>
            </a:extLst>
          </p:cNvPr>
          <p:cNvSpPr txBox="1">
            <a:spLocks/>
          </p:cNvSpPr>
          <p:nvPr/>
        </p:nvSpPr>
        <p:spPr>
          <a:xfrm>
            <a:off x="466445" y="6430249"/>
            <a:ext cx="92798" cy="291381"/>
          </a:xfrm>
          <a:prstGeom prst="rect">
            <a:avLst/>
          </a:prstGeom>
        </p:spPr>
        <p:txBody>
          <a:bodyPr vert="horz" wrap="none" lIns="45714" tIns="22857" rIns="45714" bIns="2285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50" smtClean="0">
                <a:solidFill>
                  <a:schemeClr val="tx1"/>
                </a:solidFill>
              </a:rPr>
              <a:pPr algn="ctr"/>
              <a:t>‹#›</a:t>
            </a:fld>
            <a:endParaRPr lang="en-US" sz="450">
              <a:solidFill>
                <a:schemeClr val="tx1"/>
              </a:solidFill>
            </a:endParaRPr>
          </a:p>
        </p:txBody>
      </p:sp>
      <p:sp>
        <p:nvSpPr>
          <p:cNvPr id="15" name="Oval 14">
            <a:extLst>
              <a:ext uri="{FF2B5EF4-FFF2-40B4-BE49-F238E27FC236}">
                <a16:creationId xmlns:a16="http://schemas.microsoft.com/office/drawing/2014/main" id="{307625DC-754B-4896-ADAF-401C70997717}"/>
              </a:ext>
            </a:extLst>
          </p:cNvPr>
          <p:cNvSpPr/>
          <p:nvPr/>
        </p:nvSpPr>
        <p:spPr>
          <a:xfrm>
            <a:off x="401958" y="6428081"/>
            <a:ext cx="221772" cy="295734"/>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17" name="Oval 16">
            <a:extLst>
              <a:ext uri="{FF2B5EF4-FFF2-40B4-BE49-F238E27FC236}">
                <a16:creationId xmlns:a16="http://schemas.microsoft.com/office/drawing/2014/main" id="{76FAE91E-1570-4CCB-8697-3675EF4A8732}"/>
              </a:ext>
            </a:extLst>
          </p:cNvPr>
          <p:cNvSpPr/>
          <p:nvPr/>
        </p:nvSpPr>
        <p:spPr>
          <a:xfrm>
            <a:off x="111622" y="6428081"/>
            <a:ext cx="221772" cy="295734"/>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18" name="Rectangle 9">
            <a:extLst>
              <a:ext uri="{FF2B5EF4-FFF2-40B4-BE49-F238E27FC236}">
                <a16:creationId xmlns:a16="http://schemas.microsoft.com/office/drawing/2014/main" id="{FAC15065-526C-4B5B-BEB1-892A718C3AFA}"/>
              </a:ext>
            </a:extLst>
          </p:cNvPr>
          <p:cNvSpPr/>
          <p:nvPr/>
        </p:nvSpPr>
        <p:spPr>
          <a:xfrm rot="2700000">
            <a:off x="198036" y="6545958"/>
            <a:ext cx="79984" cy="59980"/>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19" name="Oval 18">
            <a:extLst>
              <a:ext uri="{FF2B5EF4-FFF2-40B4-BE49-F238E27FC236}">
                <a16:creationId xmlns:a16="http://schemas.microsoft.com/office/drawing/2014/main" id="{AA197A07-68B5-4706-B796-AC2B9E3BDF4E}"/>
              </a:ext>
            </a:extLst>
          </p:cNvPr>
          <p:cNvSpPr/>
          <p:nvPr/>
        </p:nvSpPr>
        <p:spPr>
          <a:xfrm rot="10800000">
            <a:off x="692293" y="6428081"/>
            <a:ext cx="221772" cy="295734"/>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20" name="Rectangle 9">
            <a:extLst>
              <a:ext uri="{FF2B5EF4-FFF2-40B4-BE49-F238E27FC236}">
                <a16:creationId xmlns:a16="http://schemas.microsoft.com/office/drawing/2014/main" id="{81DBD849-297F-4F9A-BEF7-60ECD498A866}"/>
              </a:ext>
            </a:extLst>
          </p:cNvPr>
          <p:cNvSpPr/>
          <p:nvPr/>
        </p:nvSpPr>
        <p:spPr>
          <a:xfrm rot="13500000">
            <a:off x="747667" y="6545958"/>
            <a:ext cx="79984" cy="59980"/>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21" name="Action Button: Forward or Next 26">
            <a:hlinkClick r:id="" action="ppaction://hlinkshowjump?jump=nextslide" highlightClick="1"/>
            <a:extLst>
              <a:ext uri="{FF2B5EF4-FFF2-40B4-BE49-F238E27FC236}">
                <a16:creationId xmlns:a16="http://schemas.microsoft.com/office/drawing/2014/main" id="{042D39B4-024E-44C9-A16B-5286E9AA9911}"/>
              </a:ext>
            </a:extLst>
          </p:cNvPr>
          <p:cNvSpPr/>
          <p:nvPr/>
        </p:nvSpPr>
        <p:spPr>
          <a:xfrm>
            <a:off x="674183" y="6400080"/>
            <a:ext cx="267787" cy="357096"/>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675"/>
          </a:p>
        </p:txBody>
      </p:sp>
      <p:sp>
        <p:nvSpPr>
          <p:cNvPr id="22" name="Action Button: Back or Previous 27">
            <a:hlinkClick r:id="" action="ppaction://hlinkshowjump?jump=previousslide" highlightClick="1"/>
            <a:extLst>
              <a:ext uri="{FF2B5EF4-FFF2-40B4-BE49-F238E27FC236}">
                <a16:creationId xmlns:a16="http://schemas.microsoft.com/office/drawing/2014/main" id="{DEBEC572-F3FD-4958-87CB-8F0026086590}"/>
              </a:ext>
            </a:extLst>
          </p:cNvPr>
          <p:cNvSpPr/>
          <p:nvPr/>
        </p:nvSpPr>
        <p:spPr>
          <a:xfrm>
            <a:off x="90389" y="6393180"/>
            <a:ext cx="267787" cy="357096"/>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675"/>
          </a:p>
        </p:txBody>
      </p:sp>
      <p:sp>
        <p:nvSpPr>
          <p:cNvPr id="23" name="TextBox 22">
            <a:extLst>
              <a:ext uri="{FF2B5EF4-FFF2-40B4-BE49-F238E27FC236}">
                <a16:creationId xmlns:a16="http://schemas.microsoft.com/office/drawing/2014/main" id="{9EF6635E-33D2-40DD-8284-62E48C402864}"/>
              </a:ext>
            </a:extLst>
          </p:cNvPr>
          <p:cNvSpPr txBox="1"/>
          <p:nvPr/>
        </p:nvSpPr>
        <p:spPr>
          <a:xfrm>
            <a:off x="6397396" y="6479395"/>
            <a:ext cx="1901483" cy="196208"/>
          </a:xfrm>
          <a:prstGeom prst="rect">
            <a:avLst/>
          </a:prstGeom>
          <a:noFill/>
        </p:spPr>
        <p:txBody>
          <a:bodyPr wrap="none" rtlCol="0">
            <a:spAutoFit/>
          </a:bodyPr>
          <a:lstStyle/>
          <a:p>
            <a:r>
              <a:rPr lang="en-US" sz="675"/>
              <a:t>MASSIVE X presentation to DesignBall team</a:t>
            </a:r>
          </a:p>
        </p:txBody>
      </p:sp>
      <p:grpSp>
        <p:nvGrpSpPr>
          <p:cNvPr id="24" name="Group 23">
            <a:extLst>
              <a:ext uri="{FF2B5EF4-FFF2-40B4-BE49-F238E27FC236}">
                <a16:creationId xmlns:a16="http://schemas.microsoft.com/office/drawing/2014/main" id="{4120C111-C5ED-44CF-AE07-8E7DDFB3302C}"/>
              </a:ext>
            </a:extLst>
          </p:cNvPr>
          <p:cNvGrpSpPr/>
          <p:nvPr/>
        </p:nvGrpSpPr>
        <p:grpSpPr>
          <a:xfrm>
            <a:off x="8183193" y="6378893"/>
            <a:ext cx="851581" cy="356866"/>
            <a:chOff x="241069" y="12070461"/>
            <a:chExt cx="2271178" cy="713731"/>
          </a:xfrm>
        </p:grpSpPr>
        <p:sp>
          <p:nvSpPr>
            <p:cNvPr id="25" name="Rectangle 24">
              <a:hlinkClick r:id="rId37"/>
              <a:extLst>
                <a:ext uri="{FF2B5EF4-FFF2-40B4-BE49-F238E27FC236}">
                  <a16:creationId xmlns:a16="http://schemas.microsoft.com/office/drawing/2014/main" id="{8F1E9E9A-5D5E-4083-8568-28144315F49D}"/>
                </a:ext>
              </a:extLst>
            </p:cNvPr>
            <p:cNvSpPr/>
            <p:nvPr userDrawn="1"/>
          </p:nvSpPr>
          <p:spPr>
            <a:xfrm>
              <a:off x="1798516" y="12070461"/>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a:p>
          </p:txBody>
        </p:sp>
        <p:sp>
          <p:nvSpPr>
            <p:cNvPr id="26" name="Rectangle 25">
              <a:hlinkClick r:id="rId38"/>
              <a:extLst>
                <a:ext uri="{FF2B5EF4-FFF2-40B4-BE49-F238E27FC236}">
                  <a16:creationId xmlns:a16="http://schemas.microsoft.com/office/drawing/2014/main" id="{586BBC23-8BDC-4F4E-997F-FF87A160454B}"/>
                </a:ext>
              </a:extLst>
            </p:cNvPr>
            <p:cNvSpPr/>
            <p:nvPr userDrawn="1"/>
          </p:nvSpPr>
          <p:spPr>
            <a:xfrm>
              <a:off x="1010984" y="12070461"/>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a:p>
          </p:txBody>
        </p:sp>
        <p:sp>
          <p:nvSpPr>
            <p:cNvPr id="27" name="Rectangle 26">
              <a:hlinkClick r:id="rId39"/>
              <a:extLst>
                <a:ext uri="{FF2B5EF4-FFF2-40B4-BE49-F238E27FC236}">
                  <a16:creationId xmlns:a16="http://schemas.microsoft.com/office/drawing/2014/main" id="{7B9B9462-02FD-4850-A939-875FCAEBC901}"/>
                </a:ext>
              </a:extLst>
            </p:cNvPr>
            <p:cNvSpPr/>
            <p:nvPr userDrawn="1"/>
          </p:nvSpPr>
          <p:spPr>
            <a:xfrm>
              <a:off x="241069" y="12070461"/>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a:p>
          </p:txBody>
        </p:sp>
        <p:sp>
          <p:nvSpPr>
            <p:cNvPr id="28" name="Freeform 6">
              <a:extLst>
                <a:ext uri="{FF2B5EF4-FFF2-40B4-BE49-F238E27FC236}">
                  <a16:creationId xmlns:a16="http://schemas.microsoft.com/office/drawing/2014/main" id="{74A58422-42EE-43C0-A3F1-C63186FFEF8C}"/>
                </a:ext>
              </a:extLst>
            </p:cNvPr>
            <p:cNvSpPr>
              <a:spLocks/>
            </p:cNvSpPr>
            <p:nvPr userDrawn="1"/>
          </p:nvSpPr>
          <p:spPr bwMode="auto">
            <a:xfrm>
              <a:off x="550841" y="12311451"/>
              <a:ext cx="113773" cy="244458"/>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1200"/>
            </a:p>
          </p:txBody>
        </p:sp>
        <p:sp>
          <p:nvSpPr>
            <p:cNvPr id="29" name="Freeform 7">
              <a:extLst>
                <a:ext uri="{FF2B5EF4-FFF2-40B4-BE49-F238E27FC236}">
                  <a16:creationId xmlns:a16="http://schemas.microsoft.com/office/drawing/2014/main" id="{E6B37533-1B1D-49BB-90CC-4EC6966059B0}"/>
                </a:ext>
              </a:extLst>
            </p:cNvPr>
            <p:cNvSpPr>
              <a:spLocks noEditPoints="1"/>
            </p:cNvSpPr>
            <p:nvPr userDrawn="1"/>
          </p:nvSpPr>
          <p:spPr bwMode="auto">
            <a:xfrm>
              <a:off x="1255408" y="12306253"/>
              <a:ext cx="252294" cy="242147"/>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1200"/>
            </a:p>
          </p:txBody>
        </p:sp>
        <p:sp>
          <p:nvSpPr>
            <p:cNvPr id="30" name="Freeform 8">
              <a:extLst>
                <a:ext uri="{FF2B5EF4-FFF2-40B4-BE49-F238E27FC236}">
                  <a16:creationId xmlns:a16="http://schemas.microsoft.com/office/drawing/2014/main" id="{8955D6DB-85AC-454B-886A-5ED7AC0CACAF}"/>
                </a:ext>
              </a:extLst>
            </p:cNvPr>
            <p:cNvSpPr>
              <a:spLocks/>
            </p:cNvSpPr>
            <p:nvPr userDrawn="1"/>
          </p:nvSpPr>
          <p:spPr bwMode="auto">
            <a:xfrm>
              <a:off x="2018821" y="12328249"/>
              <a:ext cx="273127" cy="22309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1200"/>
            </a:p>
          </p:txBody>
        </p:sp>
        <p:sp>
          <p:nvSpPr>
            <p:cNvPr id="31" name="Oval 30">
              <a:extLst>
                <a:ext uri="{FF2B5EF4-FFF2-40B4-BE49-F238E27FC236}">
                  <a16:creationId xmlns:a16="http://schemas.microsoft.com/office/drawing/2014/main" id="{64887C68-EFB2-4F38-9F32-99FA18607254}"/>
                </a:ext>
              </a:extLst>
            </p:cNvPr>
            <p:cNvSpPr/>
            <p:nvPr userDrawn="1"/>
          </p:nvSpPr>
          <p:spPr>
            <a:xfrm>
              <a:off x="1086010" y="12134549"/>
              <a:ext cx="591086" cy="591086"/>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
            </a:p>
          </p:txBody>
        </p:sp>
        <p:sp>
          <p:nvSpPr>
            <p:cNvPr id="32" name="Oval 31">
              <a:extLst>
                <a:ext uri="{FF2B5EF4-FFF2-40B4-BE49-F238E27FC236}">
                  <a16:creationId xmlns:a16="http://schemas.microsoft.com/office/drawing/2014/main" id="{4D415E97-89DA-4B26-9BFC-C602A67160A0}"/>
                </a:ext>
              </a:extLst>
            </p:cNvPr>
            <p:cNvSpPr/>
            <p:nvPr userDrawn="1"/>
          </p:nvSpPr>
          <p:spPr>
            <a:xfrm>
              <a:off x="312182" y="12134549"/>
              <a:ext cx="591086" cy="591086"/>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
            </a:p>
          </p:txBody>
        </p:sp>
        <p:sp>
          <p:nvSpPr>
            <p:cNvPr id="33" name="Oval 32">
              <a:extLst>
                <a:ext uri="{FF2B5EF4-FFF2-40B4-BE49-F238E27FC236}">
                  <a16:creationId xmlns:a16="http://schemas.microsoft.com/office/drawing/2014/main" id="{7F4528C2-D386-4DE1-8ACF-19C9C8DB73BA}"/>
                </a:ext>
              </a:extLst>
            </p:cNvPr>
            <p:cNvSpPr/>
            <p:nvPr userDrawn="1"/>
          </p:nvSpPr>
          <p:spPr>
            <a:xfrm rot="10800000">
              <a:off x="1859838" y="12134549"/>
              <a:ext cx="591086" cy="591086"/>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
            </a:p>
          </p:txBody>
        </p:sp>
      </p:grpSp>
    </p:spTree>
    <p:extLst>
      <p:ext uri="{BB962C8B-B14F-4D97-AF65-F5344CB8AC3E}">
        <p14:creationId xmlns:p14="http://schemas.microsoft.com/office/powerpoint/2010/main" val="3483742397"/>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784" r:id="rId18"/>
    <p:sldLayoutId id="2147483785" r:id="rId19"/>
    <p:sldLayoutId id="2147483786" r:id="rId20"/>
    <p:sldLayoutId id="2147483787" r:id="rId21"/>
    <p:sldLayoutId id="2147483788" r:id="rId22"/>
    <p:sldLayoutId id="2147483789" r:id="rId23"/>
    <p:sldLayoutId id="2147483790" r:id="rId24"/>
    <p:sldLayoutId id="2147483791" r:id="rId25"/>
    <p:sldLayoutId id="2147483792" r:id="rId26"/>
    <p:sldLayoutId id="2147483793" r:id="rId27"/>
    <p:sldLayoutId id="2147483794" r:id="rId28"/>
    <p:sldLayoutId id="2147483795" r:id="rId29"/>
    <p:sldLayoutId id="2147483796" r:id="rId30"/>
    <p:sldLayoutId id="2147483797" r:id="rId31"/>
    <p:sldLayoutId id="2147483798" r:id="rId32"/>
    <p:sldLayoutId id="2147483799" r:id="rId33"/>
    <p:sldLayoutId id="2147483800" r:id="rId34"/>
    <p:sldLayoutId id="2147483801" r:id="rId35"/>
  </p:sldLayoutIdLst>
  <p:txStyles>
    <p:title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bg2">
            <a:lumMod val="40000"/>
            <a:lumOff val="60000"/>
          </a:schemeClr>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bg2">
            <a:lumMod val="40000"/>
            <a:lumOff val="60000"/>
          </a:schemeClr>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63482"/>
            <a:ext cx="7886700" cy="739056"/>
          </a:xfrm>
          <a:prstGeom prst="rect">
            <a:avLst/>
          </a:prstGeom>
        </p:spPr>
        <p:txBody>
          <a:bodyPr>
            <a:normAutofit/>
          </a:bodyPr>
          <a:lstStyle/>
          <a:p>
            <a:pPr marL="0" lvl="0"/>
            <a:r>
              <a:rPr lang="en-US"/>
              <a:t>Click to edit Master title style</a:t>
            </a:r>
          </a:p>
        </p:txBody>
      </p:sp>
      <p:sp>
        <p:nvSpPr>
          <p:cNvPr id="3" name="Text Placeholder 2"/>
          <p:cNvSpPr>
            <a:spLocks noGrp="1"/>
          </p:cNvSpPr>
          <p:nvPr>
            <p:ph type="body" idx="1"/>
          </p:nvPr>
        </p:nvSpPr>
        <p:spPr>
          <a:xfrm>
            <a:off x="628650" y="1219200"/>
            <a:ext cx="7886700" cy="4957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6305954"/>
            <a:ext cx="9144000" cy="552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a:defRPr/>
            </a:pPr>
            <a:r>
              <a:rPr lang="en-US" sz="3200" spc="150" dirty="0">
                <a:solidFill>
                  <a:prstClr val="white">
                    <a:lumMod val="75000"/>
                  </a:prstClr>
                </a:solidFill>
              </a:rPr>
              <a:t>www.</a:t>
            </a:r>
            <a:r>
              <a:rPr lang="en-US" sz="3200" spc="150" dirty="0">
                <a:solidFill>
                  <a:prstClr val="black">
                    <a:lumMod val="85000"/>
                    <a:lumOff val="15000"/>
                  </a:prstClr>
                </a:solidFill>
              </a:rPr>
              <a:t>presentationgo</a:t>
            </a:r>
            <a:r>
              <a:rPr lang="en-US" sz="3200" spc="150" dirty="0">
                <a:solidFill>
                  <a:prstClr val="white">
                    <a:lumMod val="75000"/>
                  </a:prstClr>
                </a:solidFill>
              </a:rPr>
              <a:t>.com</a:t>
            </a:r>
          </a:p>
        </p:txBody>
      </p:sp>
      <p:sp>
        <p:nvSpPr>
          <p:cNvPr id="7" name="Rectangle 6"/>
          <p:cNvSpPr/>
          <p:nvPr userDrawn="1"/>
        </p:nvSpPr>
        <p:spPr>
          <a:xfrm>
            <a:off x="-9526" y="6959601"/>
            <a:ext cx="1661032" cy="261610"/>
          </a:xfrm>
          <a:prstGeom prst="rect">
            <a:avLst/>
          </a:prstGeom>
        </p:spPr>
        <p:txBody>
          <a:bodyPr wrap="none">
            <a:spAutoFit/>
          </a:bodyPr>
          <a:lstStyle/>
          <a:p>
            <a:r>
              <a:rPr lang="en-US" sz="1100" dirty="0">
                <a:solidFill>
                  <a:srgbClr val="555555"/>
                </a:solidFill>
                <a:latin typeface="Open Sans" panose="020B0606030504020204" pitchFamily="34" charset="0"/>
              </a:rPr>
              <a:t>© </a:t>
            </a:r>
            <a:r>
              <a:rPr lang="en-US" sz="1100" dirty="0">
                <a:solidFill>
                  <a:srgbClr val="A5CD28"/>
                </a:solidFill>
                <a:latin typeface="Open Sans" panose="020B0606030504020204" pitchFamily="34" charset="0"/>
                <a:hlinkClick r:id="rId3" tooltip="PresentationGo!"/>
              </a:rPr>
              <a:t>presentationgo.com</a:t>
            </a:r>
            <a:endParaRPr lang="en-US" sz="1100" dirty="0">
              <a:solidFill>
                <a:prstClr val="black"/>
              </a:solidFill>
            </a:endParaRPr>
          </a:p>
        </p:txBody>
      </p:sp>
      <p:sp>
        <p:nvSpPr>
          <p:cNvPr id="13" name="Freeform 12"/>
          <p:cNvSpPr/>
          <p:nvPr userDrawn="1"/>
        </p:nvSpPr>
        <p:spPr>
          <a:xfrm rot="5400000">
            <a:off x="22197" y="244955"/>
            <a:ext cx="369496" cy="428177"/>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grpSp>
        <p:nvGrpSpPr>
          <p:cNvPr id="14" name="Group 13"/>
          <p:cNvGrpSpPr/>
          <p:nvPr userDrawn="1"/>
        </p:nvGrpSpPr>
        <p:grpSpPr>
          <a:xfrm>
            <a:off x="-1241181" y="-16654"/>
            <a:ext cx="1295589" cy="612144"/>
            <a:chOff x="-2096383" y="21447"/>
            <a:chExt cx="1727455" cy="612144"/>
          </a:xfrm>
        </p:grpSpPr>
        <p:sp>
          <p:nvSpPr>
            <p:cNvPr id="15" name="TextBox 14"/>
            <p:cNvSpPr txBox="1"/>
            <p:nvPr userDrawn="1"/>
          </p:nvSpPr>
          <p:spPr>
            <a:xfrm>
              <a:off x="-2096383" y="21447"/>
              <a:ext cx="487742" cy="246221"/>
            </a:xfrm>
            <a:prstGeom prst="rect">
              <a:avLst/>
            </a:prstGeom>
            <a:noFill/>
          </p:spPr>
          <p:txBody>
            <a:bodyPr wrap="none" rtlCol="0">
              <a:spAutoFit/>
            </a:bodyPr>
            <a:lstStyle/>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By:</a:t>
              </a:r>
            </a:p>
          </p:txBody>
        </p:sp>
        <p:sp>
          <p:nvSpPr>
            <p:cNvPr id="16" name="TextBox 15"/>
            <p:cNvSpPr txBox="1"/>
            <p:nvPr userDrawn="1"/>
          </p:nvSpPr>
          <p:spPr>
            <a:xfrm>
              <a:off x="-1002009" y="387370"/>
              <a:ext cx="633081" cy="246221"/>
            </a:xfrm>
            <a:prstGeom prst="rect">
              <a:avLst/>
            </a:prstGeom>
            <a:noFill/>
          </p:spPr>
          <p:txBody>
            <a:bodyPr wrap="none" rtlCol="0">
              <a:spAutoFit/>
            </a:bodyPr>
            <a:lstStyle/>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.com</a:t>
              </a:r>
            </a:p>
          </p:txBody>
        </p:sp>
        <p:pic>
          <p:nvPicPr>
            <p:cNvPr id="17" name="Picture 16"/>
            <p:cNvPicPr>
              <a:picLocks noChangeAspect="1"/>
            </p:cNvPicPr>
            <p:nvPr userDrawn="1"/>
          </p:nvPicPr>
          <p:blipFill>
            <a:blip r:embed="rId4"/>
            <a:stretch>
              <a:fillRect/>
            </a:stretch>
          </p:blipFill>
          <p:spPr>
            <a:xfrm>
              <a:off x="-2018604" y="234547"/>
              <a:ext cx="1405251" cy="185944"/>
            </a:xfrm>
            <a:prstGeom prst="rect">
              <a:avLst/>
            </a:prstGeom>
          </p:spPr>
        </p:pic>
      </p:grpSp>
    </p:spTree>
    <p:extLst>
      <p:ext uri="{BB962C8B-B14F-4D97-AF65-F5344CB8AC3E}">
        <p14:creationId xmlns:p14="http://schemas.microsoft.com/office/powerpoint/2010/main" val="1674005568"/>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lang="en-US" sz="3600" b="1" kern="1200">
          <a:solidFill>
            <a:schemeClr val="tx1"/>
          </a:solidFill>
          <a:latin typeface="Helvetica" panose="020B05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63482"/>
            <a:ext cx="7886700" cy="739056"/>
          </a:xfrm>
          <a:prstGeom prst="rect">
            <a:avLst/>
          </a:prstGeom>
        </p:spPr>
        <p:txBody>
          <a:bodyPr>
            <a:normAutofit/>
          </a:bodyPr>
          <a:lstStyle/>
          <a:p>
            <a:pPr marL="0" lvl="0"/>
            <a:r>
              <a:rPr lang="en-US"/>
              <a:t>Click to edit Master title style</a:t>
            </a:r>
          </a:p>
        </p:txBody>
      </p:sp>
      <p:sp>
        <p:nvSpPr>
          <p:cNvPr id="3" name="Text Placeholder 2"/>
          <p:cNvSpPr>
            <a:spLocks noGrp="1"/>
          </p:cNvSpPr>
          <p:nvPr>
            <p:ph type="body" idx="1"/>
          </p:nvPr>
        </p:nvSpPr>
        <p:spPr>
          <a:xfrm>
            <a:off x="628650" y="1219200"/>
            <a:ext cx="7886700" cy="4957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6305952"/>
            <a:ext cx="9144000" cy="552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a:defRPr/>
            </a:pPr>
            <a:r>
              <a:rPr lang="en-US" sz="3200" spc="150" dirty="0">
                <a:solidFill>
                  <a:prstClr val="white">
                    <a:lumMod val="75000"/>
                  </a:prstClr>
                </a:solidFill>
              </a:rPr>
              <a:t>www.</a:t>
            </a:r>
            <a:r>
              <a:rPr lang="en-US" sz="3200" spc="150" dirty="0">
                <a:solidFill>
                  <a:prstClr val="black">
                    <a:lumMod val="85000"/>
                    <a:lumOff val="15000"/>
                  </a:prstClr>
                </a:solidFill>
              </a:rPr>
              <a:t>presentationgo</a:t>
            </a:r>
            <a:r>
              <a:rPr lang="en-US" sz="3200" spc="150" dirty="0">
                <a:solidFill>
                  <a:prstClr val="white">
                    <a:lumMod val="75000"/>
                  </a:prstClr>
                </a:solidFill>
              </a:rPr>
              <a:t>.com</a:t>
            </a:r>
          </a:p>
        </p:txBody>
      </p:sp>
      <p:sp>
        <p:nvSpPr>
          <p:cNvPr id="7" name="Rectangle 6"/>
          <p:cNvSpPr/>
          <p:nvPr userDrawn="1"/>
        </p:nvSpPr>
        <p:spPr>
          <a:xfrm>
            <a:off x="-9526" y="6959601"/>
            <a:ext cx="1661032" cy="261610"/>
          </a:xfrm>
          <a:prstGeom prst="rect">
            <a:avLst/>
          </a:prstGeom>
        </p:spPr>
        <p:txBody>
          <a:bodyPr wrap="none">
            <a:spAutoFit/>
          </a:bodyPr>
          <a:lstStyle/>
          <a:p>
            <a:r>
              <a:rPr lang="en-US" sz="1100" dirty="0">
                <a:solidFill>
                  <a:srgbClr val="555555"/>
                </a:solidFill>
                <a:latin typeface="Open Sans" panose="020B0606030504020204" pitchFamily="34" charset="0"/>
              </a:rPr>
              <a:t>© </a:t>
            </a:r>
            <a:r>
              <a:rPr lang="en-US" sz="1100" dirty="0">
                <a:solidFill>
                  <a:srgbClr val="A5CD28"/>
                </a:solidFill>
                <a:latin typeface="Open Sans" panose="020B0606030504020204" pitchFamily="34" charset="0"/>
                <a:hlinkClick r:id="rId4" tooltip="PresentationGo!"/>
              </a:rPr>
              <a:t>presentationgo.com</a:t>
            </a:r>
            <a:endParaRPr lang="en-US" sz="1100" dirty="0">
              <a:solidFill>
                <a:prstClr val="black"/>
              </a:solidFill>
            </a:endParaRPr>
          </a:p>
        </p:txBody>
      </p:sp>
      <p:sp>
        <p:nvSpPr>
          <p:cNvPr id="13" name="Freeform 12"/>
          <p:cNvSpPr/>
          <p:nvPr userDrawn="1"/>
        </p:nvSpPr>
        <p:spPr>
          <a:xfrm rot="5400000">
            <a:off x="22197" y="244955"/>
            <a:ext cx="369496" cy="428177"/>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grpSp>
        <p:nvGrpSpPr>
          <p:cNvPr id="14" name="Group 13"/>
          <p:cNvGrpSpPr/>
          <p:nvPr userDrawn="1"/>
        </p:nvGrpSpPr>
        <p:grpSpPr>
          <a:xfrm>
            <a:off x="-1241181" y="-16654"/>
            <a:ext cx="1295589" cy="612144"/>
            <a:chOff x="-2096383" y="21447"/>
            <a:chExt cx="1727455" cy="612144"/>
          </a:xfrm>
        </p:grpSpPr>
        <p:sp>
          <p:nvSpPr>
            <p:cNvPr id="15" name="TextBox 14"/>
            <p:cNvSpPr txBox="1"/>
            <p:nvPr userDrawn="1"/>
          </p:nvSpPr>
          <p:spPr>
            <a:xfrm>
              <a:off x="-2096383" y="21447"/>
              <a:ext cx="487742" cy="246221"/>
            </a:xfrm>
            <a:prstGeom prst="rect">
              <a:avLst/>
            </a:prstGeom>
            <a:noFill/>
          </p:spPr>
          <p:txBody>
            <a:bodyPr wrap="none" rtlCol="0">
              <a:spAutoFit/>
            </a:bodyPr>
            <a:lstStyle/>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By:</a:t>
              </a:r>
            </a:p>
          </p:txBody>
        </p:sp>
        <p:sp>
          <p:nvSpPr>
            <p:cNvPr id="16" name="TextBox 15"/>
            <p:cNvSpPr txBox="1"/>
            <p:nvPr userDrawn="1"/>
          </p:nvSpPr>
          <p:spPr>
            <a:xfrm>
              <a:off x="-1002009" y="387370"/>
              <a:ext cx="633081" cy="246221"/>
            </a:xfrm>
            <a:prstGeom prst="rect">
              <a:avLst/>
            </a:prstGeom>
            <a:noFill/>
          </p:spPr>
          <p:txBody>
            <a:bodyPr wrap="none" rtlCol="0">
              <a:spAutoFit/>
            </a:bodyPr>
            <a:lstStyle/>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.com</a:t>
              </a:r>
            </a:p>
          </p:txBody>
        </p:sp>
        <p:pic>
          <p:nvPicPr>
            <p:cNvPr id="17" name="Picture 16"/>
            <p:cNvPicPr>
              <a:picLocks noChangeAspect="1"/>
            </p:cNvPicPr>
            <p:nvPr userDrawn="1"/>
          </p:nvPicPr>
          <p:blipFill>
            <a:blip r:embed="rId5"/>
            <a:stretch>
              <a:fillRect/>
            </a:stretch>
          </p:blipFill>
          <p:spPr>
            <a:xfrm>
              <a:off x="-2018604" y="234547"/>
              <a:ext cx="1405251" cy="185944"/>
            </a:xfrm>
            <a:prstGeom prst="rect">
              <a:avLst/>
            </a:prstGeom>
          </p:spPr>
        </p:pic>
      </p:grpSp>
    </p:spTree>
    <p:extLst>
      <p:ext uri="{BB962C8B-B14F-4D97-AF65-F5344CB8AC3E}">
        <p14:creationId xmlns:p14="http://schemas.microsoft.com/office/powerpoint/2010/main" val="525359144"/>
      </p:ext>
    </p:extLst>
  </p:cSld>
  <p:clrMap bg1="lt1" tx1="dk1" bg2="lt2" tx2="dk2" accent1="accent1" accent2="accent2" accent3="accent3" accent4="accent4" accent5="accent5" accent6="accent6" hlink="hlink" folHlink="folHlink"/>
  <p:sldLayoutIdLst>
    <p:sldLayoutId id="2147483677" r:id="rId1"/>
    <p:sldLayoutId id="2147483727" r:id="rId2"/>
  </p:sldLayoutIdLst>
  <p:txStyles>
    <p:titleStyle>
      <a:lvl1pPr algn="l" defTabSz="914400" rtl="0" eaLnBrk="1" latinLnBrk="0" hangingPunct="1">
        <a:lnSpc>
          <a:spcPct val="90000"/>
        </a:lnSpc>
        <a:spcBef>
          <a:spcPct val="0"/>
        </a:spcBef>
        <a:buNone/>
        <a:defRPr lang="en-US" sz="3600" b="1" kern="1200">
          <a:solidFill>
            <a:schemeClr val="tx1"/>
          </a:solidFill>
          <a:latin typeface="Helvetica" panose="020B05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23A45"/>
            </a:gs>
            <a:gs pos="35000">
              <a:srgbClr val="323A45"/>
            </a:gs>
            <a:gs pos="100000">
              <a:srgbClr val="1C2026"/>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63482"/>
            <a:ext cx="7886700" cy="739056"/>
          </a:xfrm>
          <a:prstGeom prst="rect">
            <a:avLst/>
          </a:prstGeom>
        </p:spPr>
        <p:txBody>
          <a:bodyPr>
            <a:normAutofit/>
          </a:bodyPr>
          <a:lstStyle/>
          <a:p>
            <a:pPr marL="0" lvl="0"/>
            <a:r>
              <a:rPr lang="en-US"/>
              <a:t>Click to edit Master title style</a:t>
            </a:r>
          </a:p>
        </p:txBody>
      </p:sp>
      <p:sp>
        <p:nvSpPr>
          <p:cNvPr id="3" name="Text Placeholder 2"/>
          <p:cNvSpPr>
            <a:spLocks noGrp="1"/>
          </p:cNvSpPr>
          <p:nvPr>
            <p:ph type="body" idx="1"/>
          </p:nvPr>
        </p:nvSpPr>
        <p:spPr>
          <a:xfrm>
            <a:off x="628650" y="1219200"/>
            <a:ext cx="7886700" cy="4957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6305952"/>
            <a:ext cx="9144000" cy="552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a:defRPr/>
            </a:pPr>
            <a:r>
              <a:rPr lang="en-US" sz="3200" spc="150" dirty="0">
                <a:solidFill>
                  <a:prstClr val="white">
                    <a:lumMod val="75000"/>
                  </a:prstClr>
                </a:solidFill>
              </a:rPr>
              <a:t>www.</a:t>
            </a:r>
            <a:r>
              <a:rPr lang="en-US" sz="3200" spc="150" dirty="0">
                <a:solidFill>
                  <a:prstClr val="black">
                    <a:lumMod val="85000"/>
                    <a:lumOff val="15000"/>
                  </a:prstClr>
                </a:solidFill>
              </a:rPr>
              <a:t>presentationgo</a:t>
            </a:r>
            <a:r>
              <a:rPr lang="en-US" sz="3200" spc="150" dirty="0">
                <a:solidFill>
                  <a:prstClr val="white">
                    <a:lumMod val="75000"/>
                  </a:prstClr>
                </a:solidFill>
              </a:rPr>
              <a:t>.com</a:t>
            </a:r>
          </a:p>
        </p:txBody>
      </p:sp>
      <p:sp>
        <p:nvSpPr>
          <p:cNvPr id="13" name="Freeform 12"/>
          <p:cNvSpPr/>
          <p:nvPr userDrawn="1"/>
        </p:nvSpPr>
        <p:spPr>
          <a:xfrm rot="5400000">
            <a:off x="22197" y="244955"/>
            <a:ext cx="369496" cy="428177"/>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alpha val="20000"/>
            </a:schemeClr>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grpSp>
        <p:nvGrpSpPr>
          <p:cNvPr id="14" name="Group 13"/>
          <p:cNvGrpSpPr/>
          <p:nvPr userDrawn="1"/>
        </p:nvGrpSpPr>
        <p:grpSpPr>
          <a:xfrm>
            <a:off x="-1241181" y="-16654"/>
            <a:ext cx="1295589" cy="612144"/>
            <a:chOff x="-2096383" y="21447"/>
            <a:chExt cx="1727455" cy="612144"/>
          </a:xfrm>
        </p:grpSpPr>
        <p:sp>
          <p:nvSpPr>
            <p:cNvPr id="15" name="TextBox 14"/>
            <p:cNvSpPr txBox="1"/>
            <p:nvPr userDrawn="1"/>
          </p:nvSpPr>
          <p:spPr>
            <a:xfrm>
              <a:off x="-2096383" y="21447"/>
              <a:ext cx="487742" cy="246221"/>
            </a:xfrm>
            <a:prstGeom prst="rect">
              <a:avLst/>
            </a:prstGeom>
            <a:noFill/>
          </p:spPr>
          <p:txBody>
            <a:bodyPr wrap="none" rtlCol="0">
              <a:spAutoFit/>
            </a:bodyPr>
            <a:lstStyle/>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By:</a:t>
              </a:r>
            </a:p>
          </p:txBody>
        </p:sp>
        <p:sp>
          <p:nvSpPr>
            <p:cNvPr id="16" name="TextBox 15"/>
            <p:cNvSpPr txBox="1"/>
            <p:nvPr userDrawn="1"/>
          </p:nvSpPr>
          <p:spPr>
            <a:xfrm>
              <a:off x="-1002009" y="387370"/>
              <a:ext cx="633081" cy="246221"/>
            </a:xfrm>
            <a:prstGeom prst="rect">
              <a:avLst/>
            </a:prstGeom>
            <a:noFill/>
          </p:spPr>
          <p:txBody>
            <a:bodyPr wrap="none" rtlCol="0">
              <a:spAutoFit/>
            </a:bodyPr>
            <a:lstStyle/>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.com</a:t>
              </a:r>
            </a:p>
          </p:txBody>
        </p:sp>
        <p:pic>
          <p:nvPicPr>
            <p:cNvPr id="17" name="Picture 16"/>
            <p:cNvPicPr>
              <a:picLocks noChangeAspect="1"/>
            </p:cNvPicPr>
            <p:nvPr userDrawn="1"/>
          </p:nvPicPr>
          <p:blipFill>
            <a:blip r:embed="rId4"/>
            <a:stretch>
              <a:fillRect/>
            </a:stretch>
          </p:blipFill>
          <p:spPr>
            <a:xfrm>
              <a:off x="-2018604" y="234547"/>
              <a:ext cx="1405251" cy="185944"/>
            </a:xfrm>
            <a:prstGeom prst="rect">
              <a:avLst/>
            </a:prstGeom>
          </p:spPr>
        </p:pic>
      </p:grpSp>
      <p:sp>
        <p:nvSpPr>
          <p:cNvPr id="18" name="Rectangle 17"/>
          <p:cNvSpPr/>
          <p:nvPr userDrawn="1"/>
        </p:nvSpPr>
        <p:spPr>
          <a:xfrm>
            <a:off x="-9526" y="6959601"/>
            <a:ext cx="1661032" cy="261610"/>
          </a:xfrm>
          <a:prstGeom prst="rect">
            <a:avLst/>
          </a:prstGeom>
        </p:spPr>
        <p:txBody>
          <a:bodyPr wrap="none">
            <a:spAutoFit/>
          </a:bodyPr>
          <a:lstStyle/>
          <a:p>
            <a:r>
              <a:rPr lang="en-US" sz="1100" dirty="0">
                <a:solidFill>
                  <a:srgbClr val="555555"/>
                </a:solidFill>
                <a:latin typeface="Open Sans" panose="020B0606030504020204" pitchFamily="34" charset="0"/>
              </a:rPr>
              <a:t>© </a:t>
            </a:r>
            <a:r>
              <a:rPr lang="en-US" sz="1100" dirty="0">
                <a:solidFill>
                  <a:srgbClr val="A5CD28"/>
                </a:solidFill>
                <a:latin typeface="Open Sans" panose="020B0606030504020204" pitchFamily="34" charset="0"/>
                <a:hlinkClick r:id="rId5" tooltip="PresentationGo!"/>
              </a:rPr>
              <a:t>presentationgo.com</a:t>
            </a:r>
            <a:endParaRPr lang="en-US" sz="1100" dirty="0">
              <a:solidFill>
                <a:prstClr val="black"/>
              </a:solidFill>
            </a:endParaRPr>
          </a:p>
        </p:txBody>
      </p:sp>
    </p:spTree>
    <p:extLst>
      <p:ext uri="{BB962C8B-B14F-4D97-AF65-F5344CB8AC3E}">
        <p14:creationId xmlns:p14="http://schemas.microsoft.com/office/powerpoint/2010/main" val="4262535710"/>
      </p:ext>
    </p:extLst>
  </p:cSld>
  <p:clrMap bg1="lt1" tx1="dk1" bg2="lt2" tx2="dk2" accent1="accent1" accent2="accent2" accent3="accent3" accent4="accent4" accent5="accent5" accent6="accent6" hlink="hlink" folHlink="folHlink"/>
  <p:sldLayoutIdLst>
    <p:sldLayoutId id="2147483679" r:id="rId1"/>
    <p:sldLayoutId id="2147483726" r:id="rId2"/>
  </p:sldLayoutIdLst>
  <p:txStyles>
    <p:titleStyle>
      <a:lvl1pPr algn="l" defTabSz="914400" rtl="0" eaLnBrk="1" latinLnBrk="0" hangingPunct="1">
        <a:lnSpc>
          <a:spcPct val="90000"/>
        </a:lnSpc>
        <a:spcBef>
          <a:spcPct val="0"/>
        </a:spcBef>
        <a:buNone/>
        <a:defRPr lang="en-US" sz="3600" b="1" kern="1200">
          <a:solidFill>
            <a:schemeClr val="bg1"/>
          </a:solidFill>
          <a:latin typeface="Helvetica" panose="020B05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63482"/>
            <a:ext cx="7886700" cy="739056"/>
          </a:xfrm>
          <a:prstGeom prst="rect">
            <a:avLst/>
          </a:prstGeom>
        </p:spPr>
        <p:txBody>
          <a:bodyPr>
            <a:normAutofit/>
          </a:bodyPr>
          <a:lstStyle/>
          <a:p>
            <a:pPr marL="0" lvl="0"/>
            <a:r>
              <a:rPr lang="en-US"/>
              <a:t>Click to edit Master title style</a:t>
            </a:r>
          </a:p>
        </p:txBody>
      </p:sp>
      <p:sp>
        <p:nvSpPr>
          <p:cNvPr id="3" name="Text Placeholder 2"/>
          <p:cNvSpPr>
            <a:spLocks noGrp="1"/>
          </p:cNvSpPr>
          <p:nvPr>
            <p:ph type="body" idx="1"/>
          </p:nvPr>
        </p:nvSpPr>
        <p:spPr>
          <a:xfrm>
            <a:off x="628650" y="1219200"/>
            <a:ext cx="7886700" cy="4957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6305948"/>
            <a:ext cx="9144000" cy="552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a:defRPr/>
            </a:pPr>
            <a:r>
              <a:rPr lang="en-US" sz="3200" spc="150" dirty="0">
                <a:solidFill>
                  <a:prstClr val="white">
                    <a:lumMod val="75000"/>
                  </a:prstClr>
                </a:solidFill>
              </a:rPr>
              <a:t>www.</a:t>
            </a:r>
            <a:r>
              <a:rPr lang="en-US" sz="3200" spc="150" dirty="0">
                <a:solidFill>
                  <a:prstClr val="black">
                    <a:lumMod val="85000"/>
                    <a:lumOff val="15000"/>
                  </a:prstClr>
                </a:solidFill>
              </a:rPr>
              <a:t>presentationgo</a:t>
            </a:r>
            <a:r>
              <a:rPr lang="en-US" sz="3200" spc="150" dirty="0">
                <a:solidFill>
                  <a:prstClr val="white">
                    <a:lumMod val="75000"/>
                  </a:prstClr>
                </a:solidFill>
              </a:rPr>
              <a:t>.com</a:t>
            </a:r>
          </a:p>
        </p:txBody>
      </p:sp>
      <p:sp>
        <p:nvSpPr>
          <p:cNvPr id="7" name="Rectangle 6"/>
          <p:cNvSpPr/>
          <p:nvPr userDrawn="1"/>
        </p:nvSpPr>
        <p:spPr>
          <a:xfrm>
            <a:off x="-9526" y="6959601"/>
            <a:ext cx="1661032" cy="261610"/>
          </a:xfrm>
          <a:prstGeom prst="rect">
            <a:avLst/>
          </a:prstGeom>
        </p:spPr>
        <p:txBody>
          <a:bodyPr wrap="none">
            <a:spAutoFit/>
          </a:bodyPr>
          <a:lstStyle/>
          <a:p>
            <a:r>
              <a:rPr lang="en-US" sz="1100" dirty="0">
                <a:solidFill>
                  <a:srgbClr val="555555"/>
                </a:solidFill>
                <a:latin typeface="Open Sans" panose="020B0606030504020204" pitchFamily="34" charset="0"/>
              </a:rPr>
              <a:t>© </a:t>
            </a:r>
            <a:r>
              <a:rPr lang="en-US" sz="1100" dirty="0">
                <a:solidFill>
                  <a:srgbClr val="A5CD28"/>
                </a:solidFill>
                <a:latin typeface="Open Sans" panose="020B0606030504020204" pitchFamily="34" charset="0"/>
                <a:hlinkClick r:id="rId3" tooltip="PresentationGo!"/>
              </a:rPr>
              <a:t>presentationgo.com</a:t>
            </a:r>
            <a:endParaRPr lang="en-US" sz="1100" dirty="0">
              <a:solidFill>
                <a:prstClr val="black"/>
              </a:solidFill>
            </a:endParaRPr>
          </a:p>
        </p:txBody>
      </p:sp>
      <p:sp>
        <p:nvSpPr>
          <p:cNvPr id="13" name="Freeform 12"/>
          <p:cNvSpPr/>
          <p:nvPr userDrawn="1"/>
        </p:nvSpPr>
        <p:spPr>
          <a:xfrm rot="5400000">
            <a:off x="22197" y="244955"/>
            <a:ext cx="369496" cy="428177"/>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grpSp>
        <p:nvGrpSpPr>
          <p:cNvPr id="14" name="Group 13"/>
          <p:cNvGrpSpPr/>
          <p:nvPr userDrawn="1"/>
        </p:nvGrpSpPr>
        <p:grpSpPr>
          <a:xfrm>
            <a:off x="-1241181" y="-16654"/>
            <a:ext cx="1295589" cy="612144"/>
            <a:chOff x="-2096383" y="21447"/>
            <a:chExt cx="1727455" cy="612144"/>
          </a:xfrm>
        </p:grpSpPr>
        <p:sp>
          <p:nvSpPr>
            <p:cNvPr id="15" name="TextBox 14"/>
            <p:cNvSpPr txBox="1"/>
            <p:nvPr userDrawn="1"/>
          </p:nvSpPr>
          <p:spPr>
            <a:xfrm>
              <a:off x="-2096383" y="21447"/>
              <a:ext cx="487742" cy="246221"/>
            </a:xfrm>
            <a:prstGeom prst="rect">
              <a:avLst/>
            </a:prstGeom>
            <a:noFill/>
          </p:spPr>
          <p:txBody>
            <a:bodyPr wrap="none" rtlCol="0">
              <a:spAutoFit/>
            </a:bodyPr>
            <a:lstStyle/>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By:</a:t>
              </a:r>
            </a:p>
          </p:txBody>
        </p:sp>
        <p:sp>
          <p:nvSpPr>
            <p:cNvPr id="16" name="TextBox 15"/>
            <p:cNvSpPr txBox="1"/>
            <p:nvPr userDrawn="1"/>
          </p:nvSpPr>
          <p:spPr>
            <a:xfrm>
              <a:off x="-1002009" y="387370"/>
              <a:ext cx="633081" cy="246221"/>
            </a:xfrm>
            <a:prstGeom prst="rect">
              <a:avLst/>
            </a:prstGeom>
            <a:noFill/>
          </p:spPr>
          <p:txBody>
            <a:bodyPr wrap="none" rtlCol="0">
              <a:spAutoFit/>
            </a:bodyPr>
            <a:lstStyle/>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.com</a:t>
              </a:r>
            </a:p>
          </p:txBody>
        </p:sp>
        <p:pic>
          <p:nvPicPr>
            <p:cNvPr id="17" name="Picture 16"/>
            <p:cNvPicPr>
              <a:picLocks noChangeAspect="1"/>
            </p:cNvPicPr>
            <p:nvPr userDrawn="1"/>
          </p:nvPicPr>
          <p:blipFill>
            <a:blip r:embed="rId4"/>
            <a:stretch>
              <a:fillRect/>
            </a:stretch>
          </p:blipFill>
          <p:spPr>
            <a:xfrm>
              <a:off x="-2018604" y="234547"/>
              <a:ext cx="1405251" cy="185944"/>
            </a:xfrm>
            <a:prstGeom prst="rect">
              <a:avLst/>
            </a:prstGeom>
          </p:spPr>
        </p:pic>
      </p:grpSp>
    </p:spTree>
    <p:extLst>
      <p:ext uri="{BB962C8B-B14F-4D97-AF65-F5344CB8AC3E}">
        <p14:creationId xmlns:p14="http://schemas.microsoft.com/office/powerpoint/2010/main" val="3476323235"/>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lang="en-US" sz="3600" b="1" kern="1200">
          <a:solidFill>
            <a:schemeClr val="tx1"/>
          </a:solidFill>
          <a:latin typeface="Helvetica" panose="020B05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63482"/>
            <a:ext cx="7886700" cy="739056"/>
          </a:xfrm>
          <a:prstGeom prst="rect">
            <a:avLst/>
          </a:prstGeom>
        </p:spPr>
        <p:txBody>
          <a:bodyPr rIns="0">
            <a:normAutofit/>
          </a:bodyPr>
          <a:lstStyle/>
          <a:p>
            <a:pPr marL="0" lvl="0"/>
            <a:r>
              <a:rPr lang="en-US"/>
              <a:t>Click to edit Master title style</a:t>
            </a:r>
          </a:p>
        </p:txBody>
      </p:sp>
      <p:sp>
        <p:nvSpPr>
          <p:cNvPr id="3" name="Text Placeholder 2"/>
          <p:cNvSpPr>
            <a:spLocks noGrp="1"/>
          </p:cNvSpPr>
          <p:nvPr>
            <p:ph type="body" idx="1"/>
          </p:nvPr>
        </p:nvSpPr>
        <p:spPr>
          <a:xfrm>
            <a:off x="628650" y="1219200"/>
            <a:ext cx="7886700" cy="4957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6305940"/>
            <a:ext cx="9144000" cy="552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a:defRPr/>
            </a:pPr>
            <a:r>
              <a:rPr lang="en-US" sz="3200" spc="150" dirty="0">
                <a:solidFill>
                  <a:prstClr val="white">
                    <a:lumMod val="75000"/>
                  </a:prstClr>
                </a:solidFill>
              </a:rPr>
              <a:t>www.</a:t>
            </a:r>
            <a:r>
              <a:rPr lang="en-US" sz="3200" spc="150" dirty="0">
                <a:solidFill>
                  <a:prstClr val="black">
                    <a:lumMod val="85000"/>
                    <a:lumOff val="15000"/>
                  </a:prstClr>
                </a:solidFill>
              </a:rPr>
              <a:t>presentationgo</a:t>
            </a:r>
            <a:r>
              <a:rPr lang="en-US" sz="3200" spc="150" dirty="0">
                <a:solidFill>
                  <a:prstClr val="white">
                    <a:lumMod val="75000"/>
                  </a:prstClr>
                </a:solidFill>
              </a:rPr>
              <a:t>.com</a:t>
            </a:r>
          </a:p>
        </p:txBody>
      </p:sp>
      <p:sp>
        <p:nvSpPr>
          <p:cNvPr id="7" name="Rectangle 6"/>
          <p:cNvSpPr/>
          <p:nvPr userDrawn="1"/>
        </p:nvSpPr>
        <p:spPr>
          <a:xfrm>
            <a:off x="-9526" y="6959601"/>
            <a:ext cx="1661032" cy="261610"/>
          </a:xfrm>
          <a:prstGeom prst="rect">
            <a:avLst/>
          </a:prstGeom>
        </p:spPr>
        <p:txBody>
          <a:bodyPr wrap="none">
            <a:spAutoFit/>
          </a:bodyPr>
          <a:lstStyle/>
          <a:p>
            <a:r>
              <a:rPr lang="en-US" sz="1100" dirty="0">
                <a:solidFill>
                  <a:srgbClr val="555555"/>
                </a:solidFill>
                <a:latin typeface="Open Sans" panose="020B0606030504020204" pitchFamily="34" charset="0"/>
              </a:rPr>
              <a:t>© </a:t>
            </a:r>
            <a:r>
              <a:rPr lang="en-US" sz="1100" dirty="0">
                <a:solidFill>
                  <a:srgbClr val="A5CD28"/>
                </a:solidFill>
                <a:latin typeface="Open Sans" panose="020B0606030504020204" pitchFamily="34" charset="0"/>
                <a:hlinkClick r:id="rId3" tooltip="PresentationGo!"/>
              </a:rPr>
              <a:t>presentationgo.com</a:t>
            </a:r>
            <a:endParaRPr lang="en-US" sz="1100" dirty="0">
              <a:solidFill>
                <a:prstClr val="black"/>
              </a:solidFill>
            </a:endParaRPr>
          </a:p>
        </p:txBody>
      </p:sp>
      <p:sp>
        <p:nvSpPr>
          <p:cNvPr id="13" name="Freeform 12"/>
          <p:cNvSpPr/>
          <p:nvPr userDrawn="1"/>
        </p:nvSpPr>
        <p:spPr>
          <a:xfrm rot="5400000">
            <a:off x="22197" y="244955"/>
            <a:ext cx="369496" cy="428177"/>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grpSp>
        <p:nvGrpSpPr>
          <p:cNvPr id="14" name="Group 13"/>
          <p:cNvGrpSpPr/>
          <p:nvPr userDrawn="1"/>
        </p:nvGrpSpPr>
        <p:grpSpPr>
          <a:xfrm>
            <a:off x="-1241181" y="-16654"/>
            <a:ext cx="1295589" cy="612144"/>
            <a:chOff x="-2096383" y="21447"/>
            <a:chExt cx="1727455" cy="612144"/>
          </a:xfrm>
        </p:grpSpPr>
        <p:sp>
          <p:nvSpPr>
            <p:cNvPr id="15" name="TextBox 14"/>
            <p:cNvSpPr txBox="1"/>
            <p:nvPr userDrawn="1"/>
          </p:nvSpPr>
          <p:spPr>
            <a:xfrm>
              <a:off x="-2096383" y="21447"/>
              <a:ext cx="487742" cy="246221"/>
            </a:xfrm>
            <a:prstGeom prst="rect">
              <a:avLst/>
            </a:prstGeom>
            <a:noFill/>
          </p:spPr>
          <p:txBody>
            <a:bodyPr wrap="none" rtlCol="0">
              <a:spAutoFit/>
            </a:bodyPr>
            <a:lstStyle/>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By:</a:t>
              </a:r>
            </a:p>
          </p:txBody>
        </p:sp>
        <p:sp>
          <p:nvSpPr>
            <p:cNvPr id="16" name="TextBox 15"/>
            <p:cNvSpPr txBox="1"/>
            <p:nvPr userDrawn="1"/>
          </p:nvSpPr>
          <p:spPr>
            <a:xfrm>
              <a:off x="-1002009" y="387370"/>
              <a:ext cx="633081" cy="246221"/>
            </a:xfrm>
            <a:prstGeom prst="rect">
              <a:avLst/>
            </a:prstGeom>
            <a:noFill/>
          </p:spPr>
          <p:txBody>
            <a:bodyPr wrap="none" rtlCol="0">
              <a:spAutoFit/>
            </a:bodyPr>
            <a:lstStyle/>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.com</a:t>
              </a:r>
            </a:p>
          </p:txBody>
        </p:sp>
        <p:pic>
          <p:nvPicPr>
            <p:cNvPr id="17" name="Picture 16"/>
            <p:cNvPicPr>
              <a:picLocks noChangeAspect="1"/>
            </p:cNvPicPr>
            <p:nvPr userDrawn="1"/>
          </p:nvPicPr>
          <p:blipFill>
            <a:blip r:embed="rId4"/>
            <a:stretch>
              <a:fillRect/>
            </a:stretch>
          </p:blipFill>
          <p:spPr>
            <a:xfrm>
              <a:off x="-2018604" y="234547"/>
              <a:ext cx="1405251" cy="185944"/>
            </a:xfrm>
            <a:prstGeom prst="rect">
              <a:avLst/>
            </a:prstGeom>
          </p:spPr>
        </p:pic>
      </p:grpSp>
    </p:spTree>
    <p:extLst>
      <p:ext uri="{BB962C8B-B14F-4D97-AF65-F5344CB8AC3E}">
        <p14:creationId xmlns:p14="http://schemas.microsoft.com/office/powerpoint/2010/main" val="3371151925"/>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lnSpc>
          <a:spcPct val="90000"/>
        </a:lnSpc>
        <a:spcBef>
          <a:spcPct val="0"/>
        </a:spcBef>
        <a:buNone/>
        <a:defRPr lang="en-US" sz="3600" b="1" kern="1200">
          <a:solidFill>
            <a:schemeClr val="tx1"/>
          </a:solidFill>
          <a:latin typeface="Helvetica" panose="020B05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63482"/>
            <a:ext cx="7886700" cy="739056"/>
          </a:xfrm>
          <a:prstGeom prst="rect">
            <a:avLst/>
          </a:prstGeom>
        </p:spPr>
        <p:txBody>
          <a:bodyPr rIns="0">
            <a:normAutofit/>
          </a:bodyPr>
          <a:lstStyle/>
          <a:p>
            <a:pPr marL="0" lvl="0"/>
            <a:r>
              <a:rPr lang="en-US"/>
              <a:t>Click to edit Master title style</a:t>
            </a:r>
          </a:p>
        </p:txBody>
      </p:sp>
      <p:sp>
        <p:nvSpPr>
          <p:cNvPr id="3" name="Text Placeholder 2"/>
          <p:cNvSpPr>
            <a:spLocks noGrp="1"/>
          </p:cNvSpPr>
          <p:nvPr>
            <p:ph type="body" idx="1"/>
          </p:nvPr>
        </p:nvSpPr>
        <p:spPr>
          <a:xfrm>
            <a:off x="628650" y="1219200"/>
            <a:ext cx="7886700" cy="4957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6305932"/>
            <a:ext cx="9144000" cy="552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a:defRPr/>
            </a:pPr>
            <a:r>
              <a:rPr lang="en-US" sz="3200" spc="150" dirty="0">
                <a:solidFill>
                  <a:prstClr val="white">
                    <a:lumMod val="75000"/>
                  </a:prstClr>
                </a:solidFill>
              </a:rPr>
              <a:t>www.</a:t>
            </a:r>
            <a:r>
              <a:rPr lang="en-US" sz="3200" spc="150" dirty="0">
                <a:solidFill>
                  <a:prstClr val="black">
                    <a:lumMod val="85000"/>
                    <a:lumOff val="15000"/>
                  </a:prstClr>
                </a:solidFill>
              </a:rPr>
              <a:t>presentationgo</a:t>
            </a:r>
            <a:r>
              <a:rPr lang="en-US" sz="3200" spc="150" dirty="0">
                <a:solidFill>
                  <a:prstClr val="white">
                    <a:lumMod val="75000"/>
                  </a:prstClr>
                </a:solidFill>
              </a:rPr>
              <a:t>.com</a:t>
            </a:r>
          </a:p>
        </p:txBody>
      </p:sp>
      <p:sp>
        <p:nvSpPr>
          <p:cNvPr id="7" name="Rectangle 6"/>
          <p:cNvSpPr/>
          <p:nvPr userDrawn="1"/>
        </p:nvSpPr>
        <p:spPr>
          <a:xfrm>
            <a:off x="-9526" y="6959601"/>
            <a:ext cx="1661032" cy="261610"/>
          </a:xfrm>
          <a:prstGeom prst="rect">
            <a:avLst/>
          </a:prstGeom>
        </p:spPr>
        <p:txBody>
          <a:bodyPr wrap="none">
            <a:spAutoFit/>
          </a:bodyPr>
          <a:lstStyle/>
          <a:p>
            <a:r>
              <a:rPr lang="en-US" sz="1100" dirty="0">
                <a:solidFill>
                  <a:srgbClr val="555555"/>
                </a:solidFill>
                <a:latin typeface="Open Sans" panose="020B0606030504020204" pitchFamily="34" charset="0"/>
              </a:rPr>
              <a:t>© </a:t>
            </a:r>
            <a:r>
              <a:rPr lang="en-US" sz="1100" dirty="0">
                <a:solidFill>
                  <a:srgbClr val="A5CD28"/>
                </a:solidFill>
                <a:latin typeface="Open Sans" panose="020B0606030504020204" pitchFamily="34" charset="0"/>
                <a:hlinkClick r:id="rId3" tooltip="PresentationGo!"/>
              </a:rPr>
              <a:t>presentationgo.com</a:t>
            </a:r>
            <a:endParaRPr lang="en-US" sz="1100" dirty="0">
              <a:solidFill>
                <a:prstClr val="black"/>
              </a:solidFill>
            </a:endParaRPr>
          </a:p>
        </p:txBody>
      </p:sp>
      <p:sp>
        <p:nvSpPr>
          <p:cNvPr id="13" name="Freeform 12"/>
          <p:cNvSpPr/>
          <p:nvPr userDrawn="1"/>
        </p:nvSpPr>
        <p:spPr>
          <a:xfrm rot="5400000">
            <a:off x="22197" y="244955"/>
            <a:ext cx="369496" cy="428177"/>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grpSp>
        <p:nvGrpSpPr>
          <p:cNvPr id="14" name="Group 13"/>
          <p:cNvGrpSpPr/>
          <p:nvPr userDrawn="1"/>
        </p:nvGrpSpPr>
        <p:grpSpPr>
          <a:xfrm>
            <a:off x="-1241181" y="-16654"/>
            <a:ext cx="1295589" cy="612144"/>
            <a:chOff x="-2096383" y="21447"/>
            <a:chExt cx="1727455" cy="612144"/>
          </a:xfrm>
        </p:grpSpPr>
        <p:sp>
          <p:nvSpPr>
            <p:cNvPr id="15" name="TextBox 14"/>
            <p:cNvSpPr txBox="1"/>
            <p:nvPr userDrawn="1"/>
          </p:nvSpPr>
          <p:spPr>
            <a:xfrm>
              <a:off x="-2096383" y="21447"/>
              <a:ext cx="487742" cy="246221"/>
            </a:xfrm>
            <a:prstGeom prst="rect">
              <a:avLst/>
            </a:prstGeom>
            <a:noFill/>
          </p:spPr>
          <p:txBody>
            <a:bodyPr wrap="none" rtlCol="0">
              <a:spAutoFit/>
            </a:bodyPr>
            <a:lstStyle/>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By:</a:t>
              </a:r>
            </a:p>
          </p:txBody>
        </p:sp>
        <p:sp>
          <p:nvSpPr>
            <p:cNvPr id="16" name="TextBox 15"/>
            <p:cNvSpPr txBox="1"/>
            <p:nvPr userDrawn="1"/>
          </p:nvSpPr>
          <p:spPr>
            <a:xfrm>
              <a:off x="-1002009" y="387370"/>
              <a:ext cx="633081" cy="246221"/>
            </a:xfrm>
            <a:prstGeom prst="rect">
              <a:avLst/>
            </a:prstGeom>
            <a:noFill/>
          </p:spPr>
          <p:txBody>
            <a:bodyPr wrap="none" rtlCol="0">
              <a:spAutoFit/>
            </a:bodyPr>
            <a:lstStyle/>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.com</a:t>
              </a:r>
            </a:p>
          </p:txBody>
        </p:sp>
        <p:pic>
          <p:nvPicPr>
            <p:cNvPr id="17" name="Picture 16"/>
            <p:cNvPicPr>
              <a:picLocks noChangeAspect="1"/>
            </p:cNvPicPr>
            <p:nvPr userDrawn="1"/>
          </p:nvPicPr>
          <p:blipFill>
            <a:blip r:embed="rId4"/>
            <a:stretch>
              <a:fillRect/>
            </a:stretch>
          </p:blipFill>
          <p:spPr>
            <a:xfrm>
              <a:off x="-2018604" y="234547"/>
              <a:ext cx="1405251" cy="185944"/>
            </a:xfrm>
            <a:prstGeom prst="rect">
              <a:avLst/>
            </a:prstGeom>
          </p:spPr>
        </p:pic>
      </p:grpSp>
    </p:spTree>
    <p:extLst>
      <p:ext uri="{BB962C8B-B14F-4D97-AF65-F5344CB8AC3E}">
        <p14:creationId xmlns:p14="http://schemas.microsoft.com/office/powerpoint/2010/main" val="1589951104"/>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914400" rtl="0" eaLnBrk="1" latinLnBrk="0" hangingPunct="1">
        <a:lnSpc>
          <a:spcPct val="90000"/>
        </a:lnSpc>
        <a:spcBef>
          <a:spcPct val="0"/>
        </a:spcBef>
        <a:buNone/>
        <a:defRPr lang="en-US" sz="3600" b="1" kern="1200">
          <a:solidFill>
            <a:schemeClr val="tx1"/>
          </a:solidFill>
          <a:latin typeface="Helvetica" panose="020B05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63482"/>
            <a:ext cx="7886700" cy="739056"/>
          </a:xfrm>
          <a:prstGeom prst="rect">
            <a:avLst/>
          </a:prstGeom>
        </p:spPr>
        <p:txBody>
          <a:bodyPr rIns="0">
            <a:normAutofit/>
          </a:bodyPr>
          <a:lstStyle/>
          <a:p>
            <a:pPr marL="0" lvl="0"/>
            <a:r>
              <a:rPr lang="en-US"/>
              <a:t>Click to edit Master title style</a:t>
            </a:r>
          </a:p>
        </p:txBody>
      </p:sp>
      <p:sp>
        <p:nvSpPr>
          <p:cNvPr id="3" name="Text Placeholder 2"/>
          <p:cNvSpPr>
            <a:spLocks noGrp="1"/>
          </p:cNvSpPr>
          <p:nvPr>
            <p:ph type="body" idx="1"/>
          </p:nvPr>
        </p:nvSpPr>
        <p:spPr>
          <a:xfrm>
            <a:off x="628650" y="1219200"/>
            <a:ext cx="7886700" cy="4957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6305922"/>
            <a:ext cx="9144000" cy="552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a:defRPr/>
            </a:pPr>
            <a:r>
              <a:rPr lang="en-US" sz="3200" spc="150" dirty="0">
                <a:solidFill>
                  <a:prstClr val="white">
                    <a:lumMod val="75000"/>
                  </a:prstClr>
                </a:solidFill>
              </a:rPr>
              <a:t>www.</a:t>
            </a:r>
            <a:r>
              <a:rPr lang="en-US" sz="3200" spc="150" dirty="0">
                <a:solidFill>
                  <a:prstClr val="black">
                    <a:lumMod val="85000"/>
                    <a:lumOff val="15000"/>
                  </a:prstClr>
                </a:solidFill>
              </a:rPr>
              <a:t>presentationgo</a:t>
            </a:r>
            <a:r>
              <a:rPr lang="en-US" sz="3200" spc="150" dirty="0">
                <a:solidFill>
                  <a:prstClr val="white">
                    <a:lumMod val="75000"/>
                  </a:prstClr>
                </a:solidFill>
              </a:rPr>
              <a:t>.com</a:t>
            </a:r>
          </a:p>
        </p:txBody>
      </p:sp>
      <p:sp>
        <p:nvSpPr>
          <p:cNvPr id="7" name="Rectangle 6"/>
          <p:cNvSpPr/>
          <p:nvPr userDrawn="1"/>
        </p:nvSpPr>
        <p:spPr>
          <a:xfrm>
            <a:off x="-9526" y="6959601"/>
            <a:ext cx="1661032" cy="261610"/>
          </a:xfrm>
          <a:prstGeom prst="rect">
            <a:avLst/>
          </a:prstGeom>
        </p:spPr>
        <p:txBody>
          <a:bodyPr wrap="none">
            <a:spAutoFit/>
          </a:bodyPr>
          <a:lstStyle/>
          <a:p>
            <a:r>
              <a:rPr lang="en-US" sz="1100" dirty="0">
                <a:solidFill>
                  <a:srgbClr val="555555"/>
                </a:solidFill>
                <a:latin typeface="Open Sans" panose="020B0606030504020204" pitchFamily="34" charset="0"/>
              </a:rPr>
              <a:t>© </a:t>
            </a:r>
            <a:r>
              <a:rPr lang="en-US" sz="1100" dirty="0">
                <a:solidFill>
                  <a:srgbClr val="A5CD28"/>
                </a:solidFill>
                <a:latin typeface="Open Sans" panose="020B0606030504020204" pitchFamily="34" charset="0"/>
                <a:hlinkClick r:id="rId3" tooltip="PresentationGo!"/>
              </a:rPr>
              <a:t>presentationgo.com</a:t>
            </a:r>
            <a:endParaRPr lang="en-US" sz="1100" dirty="0">
              <a:solidFill>
                <a:prstClr val="black"/>
              </a:solidFill>
            </a:endParaRPr>
          </a:p>
        </p:txBody>
      </p:sp>
      <p:sp>
        <p:nvSpPr>
          <p:cNvPr id="13" name="Freeform 12"/>
          <p:cNvSpPr/>
          <p:nvPr userDrawn="1"/>
        </p:nvSpPr>
        <p:spPr>
          <a:xfrm rot="5400000">
            <a:off x="22197" y="244955"/>
            <a:ext cx="369496" cy="428177"/>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grpSp>
        <p:nvGrpSpPr>
          <p:cNvPr id="14" name="Group 13"/>
          <p:cNvGrpSpPr/>
          <p:nvPr userDrawn="1"/>
        </p:nvGrpSpPr>
        <p:grpSpPr>
          <a:xfrm>
            <a:off x="-1241181" y="-16654"/>
            <a:ext cx="1295589" cy="612144"/>
            <a:chOff x="-2096383" y="21447"/>
            <a:chExt cx="1727455" cy="612144"/>
          </a:xfrm>
        </p:grpSpPr>
        <p:sp>
          <p:nvSpPr>
            <p:cNvPr id="15" name="TextBox 14"/>
            <p:cNvSpPr txBox="1"/>
            <p:nvPr userDrawn="1"/>
          </p:nvSpPr>
          <p:spPr>
            <a:xfrm>
              <a:off x="-2096383" y="21447"/>
              <a:ext cx="487742" cy="246221"/>
            </a:xfrm>
            <a:prstGeom prst="rect">
              <a:avLst/>
            </a:prstGeom>
            <a:noFill/>
          </p:spPr>
          <p:txBody>
            <a:bodyPr wrap="none" rtlCol="0">
              <a:spAutoFit/>
            </a:bodyPr>
            <a:lstStyle/>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By:</a:t>
              </a:r>
            </a:p>
          </p:txBody>
        </p:sp>
        <p:sp>
          <p:nvSpPr>
            <p:cNvPr id="16" name="TextBox 15"/>
            <p:cNvSpPr txBox="1"/>
            <p:nvPr userDrawn="1"/>
          </p:nvSpPr>
          <p:spPr>
            <a:xfrm>
              <a:off x="-1002009" y="387370"/>
              <a:ext cx="633081" cy="246221"/>
            </a:xfrm>
            <a:prstGeom prst="rect">
              <a:avLst/>
            </a:prstGeom>
            <a:noFill/>
          </p:spPr>
          <p:txBody>
            <a:bodyPr wrap="none" rtlCol="0">
              <a:spAutoFit/>
            </a:bodyPr>
            <a:lstStyle/>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.com</a:t>
              </a:r>
            </a:p>
          </p:txBody>
        </p:sp>
        <p:pic>
          <p:nvPicPr>
            <p:cNvPr id="17" name="Picture 16"/>
            <p:cNvPicPr>
              <a:picLocks noChangeAspect="1"/>
            </p:cNvPicPr>
            <p:nvPr userDrawn="1"/>
          </p:nvPicPr>
          <p:blipFill>
            <a:blip r:embed="rId4"/>
            <a:stretch>
              <a:fillRect/>
            </a:stretch>
          </p:blipFill>
          <p:spPr>
            <a:xfrm>
              <a:off x="-2018604" y="234547"/>
              <a:ext cx="1405251" cy="185944"/>
            </a:xfrm>
            <a:prstGeom prst="rect">
              <a:avLst/>
            </a:prstGeom>
          </p:spPr>
        </p:pic>
      </p:grpSp>
    </p:spTree>
    <p:extLst>
      <p:ext uri="{BB962C8B-B14F-4D97-AF65-F5344CB8AC3E}">
        <p14:creationId xmlns:p14="http://schemas.microsoft.com/office/powerpoint/2010/main" val="328656833"/>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914400" rtl="0" eaLnBrk="1" latinLnBrk="0" hangingPunct="1">
        <a:lnSpc>
          <a:spcPct val="90000"/>
        </a:lnSpc>
        <a:spcBef>
          <a:spcPct val="0"/>
        </a:spcBef>
        <a:buNone/>
        <a:defRPr lang="en-US" sz="3600" b="1" kern="1200">
          <a:solidFill>
            <a:schemeClr val="tx1"/>
          </a:solidFill>
          <a:latin typeface="Helvetica" panose="020B05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23A45"/>
            </a:gs>
            <a:gs pos="35000">
              <a:srgbClr val="323A45"/>
            </a:gs>
            <a:gs pos="100000">
              <a:srgbClr val="1C2026"/>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6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596CD8-83C9-4F32-98E2-C5910BBCE0C1}" type="datetimeFigureOut">
              <a:rPr lang="en-US" smtClean="0">
                <a:solidFill>
                  <a:prstClr val="black">
                    <a:tint val="75000"/>
                  </a:prstClr>
                </a:solidFill>
              </a:rPr>
              <a:pPr/>
              <a:t>6/13/2022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6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6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BD7CBE-FF39-451F-8159-A23A6540D1BB}"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6305922"/>
            <a:ext cx="9144000" cy="552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a:defRPr/>
            </a:pPr>
            <a:r>
              <a:rPr lang="en-US" sz="3200" spc="150" dirty="0">
                <a:solidFill>
                  <a:prstClr val="white">
                    <a:lumMod val="75000"/>
                  </a:prstClr>
                </a:solidFill>
              </a:rPr>
              <a:t>www.</a:t>
            </a:r>
            <a:r>
              <a:rPr lang="en-US" sz="3200" spc="150" dirty="0">
                <a:solidFill>
                  <a:prstClr val="black">
                    <a:lumMod val="85000"/>
                    <a:lumOff val="15000"/>
                  </a:prstClr>
                </a:solidFill>
              </a:rPr>
              <a:t>presentationgo</a:t>
            </a:r>
            <a:r>
              <a:rPr lang="en-US" sz="3200" spc="150" dirty="0">
                <a:solidFill>
                  <a:prstClr val="white">
                    <a:lumMod val="75000"/>
                  </a:prstClr>
                </a:solidFill>
              </a:rPr>
              <a:t>.com</a:t>
            </a:r>
          </a:p>
        </p:txBody>
      </p:sp>
      <p:sp>
        <p:nvSpPr>
          <p:cNvPr id="8" name="Rectangle 7"/>
          <p:cNvSpPr/>
          <p:nvPr userDrawn="1"/>
        </p:nvSpPr>
        <p:spPr>
          <a:xfrm>
            <a:off x="-9526" y="6959601"/>
            <a:ext cx="1661032" cy="261610"/>
          </a:xfrm>
          <a:prstGeom prst="rect">
            <a:avLst/>
          </a:prstGeom>
        </p:spPr>
        <p:txBody>
          <a:bodyPr wrap="none">
            <a:spAutoFit/>
          </a:bodyPr>
          <a:lstStyle/>
          <a:p>
            <a:r>
              <a:rPr lang="en-US" sz="1100" dirty="0">
                <a:solidFill>
                  <a:srgbClr val="555555"/>
                </a:solidFill>
                <a:latin typeface="Open Sans" panose="020B0606030504020204" pitchFamily="34" charset="0"/>
              </a:rPr>
              <a:t>© </a:t>
            </a:r>
            <a:r>
              <a:rPr lang="en-US" sz="1100" dirty="0">
                <a:solidFill>
                  <a:srgbClr val="A5CD28"/>
                </a:solidFill>
                <a:latin typeface="Open Sans" panose="020B0606030504020204" pitchFamily="34" charset="0"/>
                <a:hlinkClick r:id="rId3" tooltip="PresentationGo!"/>
              </a:rPr>
              <a:t>presentationgo.com</a:t>
            </a:r>
            <a:endParaRPr lang="en-US" sz="1100" dirty="0">
              <a:solidFill>
                <a:prstClr val="black"/>
              </a:solidFill>
            </a:endParaRPr>
          </a:p>
        </p:txBody>
      </p:sp>
      <p:grpSp>
        <p:nvGrpSpPr>
          <p:cNvPr id="9" name="Group 8"/>
          <p:cNvGrpSpPr/>
          <p:nvPr userDrawn="1"/>
        </p:nvGrpSpPr>
        <p:grpSpPr>
          <a:xfrm>
            <a:off x="-1241181" y="-73804"/>
            <a:ext cx="1295589" cy="612144"/>
            <a:chOff x="-2096383" y="21447"/>
            <a:chExt cx="1727455" cy="612144"/>
          </a:xfrm>
        </p:grpSpPr>
        <p:sp>
          <p:nvSpPr>
            <p:cNvPr id="10" name="TextBox 9"/>
            <p:cNvSpPr txBox="1"/>
            <p:nvPr userDrawn="1"/>
          </p:nvSpPr>
          <p:spPr>
            <a:xfrm>
              <a:off x="-2096383" y="21447"/>
              <a:ext cx="487742" cy="246221"/>
            </a:xfrm>
            <a:prstGeom prst="rect">
              <a:avLst/>
            </a:prstGeom>
            <a:noFill/>
          </p:spPr>
          <p:txBody>
            <a:bodyPr wrap="none" rtlCol="0">
              <a:spAutoFit/>
            </a:bodyPr>
            <a:lstStyle/>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By:</a:t>
              </a:r>
            </a:p>
          </p:txBody>
        </p:sp>
        <p:sp>
          <p:nvSpPr>
            <p:cNvPr id="11" name="TextBox 10"/>
            <p:cNvSpPr txBox="1"/>
            <p:nvPr userDrawn="1"/>
          </p:nvSpPr>
          <p:spPr>
            <a:xfrm>
              <a:off x="-1002009" y="387370"/>
              <a:ext cx="633081" cy="246221"/>
            </a:xfrm>
            <a:prstGeom prst="rect">
              <a:avLst/>
            </a:prstGeom>
            <a:noFill/>
          </p:spPr>
          <p:txBody>
            <a:bodyPr wrap="none" rtlCol="0">
              <a:spAutoFit/>
            </a:bodyPr>
            <a:lstStyle/>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.com</a:t>
              </a:r>
            </a:p>
          </p:txBody>
        </p:sp>
        <p:pic>
          <p:nvPicPr>
            <p:cNvPr id="12" name="Picture 11"/>
            <p:cNvPicPr>
              <a:picLocks noChangeAspect="1"/>
            </p:cNvPicPr>
            <p:nvPr userDrawn="1"/>
          </p:nvPicPr>
          <p:blipFill>
            <a:blip r:embed="rId4"/>
            <a:stretch>
              <a:fillRect/>
            </a:stretch>
          </p:blipFill>
          <p:spPr>
            <a:xfrm>
              <a:off x="-2018604" y="234547"/>
              <a:ext cx="1405251" cy="185944"/>
            </a:xfrm>
            <a:prstGeom prst="rect">
              <a:avLst/>
            </a:prstGeom>
          </p:spPr>
        </p:pic>
      </p:grpSp>
    </p:spTree>
    <p:extLst>
      <p:ext uri="{BB962C8B-B14F-4D97-AF65-F5344CB8AC3E}">
        <p14:creationId xmlns:p14="http://schemas.microsoft.com/office/powerpoint/2010/main" val="1732252854"/>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4.xml"/><Relationship Id="rId1" Type="http://schemas.openxmlformats.org/officeDocument/2006/relationships/themeOverride" Target="../theme/themeOverride1.xml"/><Relationship Id="rId5" Type="http://schemas.openxmlformats.org/officeDocument/2006/relationships/image" Target="../media/image6.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63.emf"/><Relationship Id="rId13" Type="http://schemas.openxmlformats.org/officeDocument/2006/relationships/image" Target="../media/image68.emf"/><Relationship Id="rId3" Type="http://schemas.openxmlformats.org/officeDocument/2006/relationships/image" Target="../media/image58.emf"/><Relationship Id="rId7" Type="http://schemas.openxmlformats.org/officeDocument/2006/relationships/image" Target="../media/image62.emf"/><Relationship Id="rId12" Type="http://schemas.openxmlformats.org/officeDocument/2006/relationships/image" Target="../media/image67.emf"/><Relationship Id="rId17" Type="http://schemas.openxmlformats.org/officeDocument/2006/relationships/image" Target="../media/image72.emf"/><Relationship Id="rId2" Type="http://schemas.openxmlformats.org/officeDocument/2006/relationships/slideLayout" Target="../slideLayouts/slideLayout65.xml"/><Relationship Id="rId16" Type="http://schemas.openxmlformats.org/officeDocument/2006/relationships/image" Target="../media/image71.emf"/><Relationship Id="rId1" Type="http://schemas.openxmlformats.org/officeDocument/2006/relationships/themeOverride" Target="../theme/themeOverride10.xml"/><Relationship Id="rId6" Type="http://schemas.openxmlformats.org/officeDocument/2006/relationships/image" Target="../media/image61.emf"/><Relationship Id="rId11" Type="http://schemas.openxmlformats.org/officeDocument/2006/relationships/image" Target="../media/image66.emf"/><Relationship Id="rId5" Type="http://schemas.openxmlformats.org/officeDocument/2006/relationships/image" Target="../media/image60.emf"/><Relationship Id="rId15" Type="http://schemas.openxmlformats.org/officeDocument/2006/relationships/image" Target="../media/image70.emf"/><Relationship Id="rId10" Type="http://schemas.openxmlformats.org/officeDocument/2006/relationships/image" Target="../media/image65.emf"/><Relationship Id="rId4" Type="http://schemas.openxmlformats.org/officeDocument/2006/relationships/image" Target="../media/image59.emf"/><Relationship Id="rId9" Type="http://schemas.openxmlformats.org/officeDocument/2006/relationships/image" Target="../media/image64.emf"/><Relationship Id="rId14" Type="http://schemas.openxmlformats.org/officeDocument/2006/relationships/image" Target="../media/image69.emf"/></Relationships>
</file>

<file path=ppt/slides/_rels/slide11.xml.rels><?xml version="1.0" encoding="UTF-8" standalone="yes"?>
<Relationships xmlns="http://schemas.openxmlformats.org/package/2006/relationships"><Relationship Id="rId3" Type="http://schemas.openxmlformats.org/officeDocument/2006/relationships/hyperlink" Target="https://www.in-formality.com/wiki/index.php?title=Hongbao_(China)" TargetMode="External"/><Relationship Id="rId2" Type="http://schemas.openxmlformats.org/officeDocument/2006/relationships/slideLayout" Target="../slideLayouts/slideLayout65.xml"/><Relationship Id="rId1" Type="http://schemas.openxmlformats.org/officeDocument/2006/relationships/themeOverride" Target="../theme/themeOverride11.xml"/><Relationship Id="rId6" Type="http://schemas.openxmlformats.org/officeDocument/2006/relationships/image" Target="../media/image73.jpeg"/><Relationship Id="rId5" Type="http://schemas.openxmlformats.org/officeDocument/2006/relationships/hyperlink" Target="https://www.in-formality.com/wiki/index.php?title=Category:Gift" TargetMode="External"/><Relationship Id="rId4" Type="http://schemas.openxmlformats.org/officeDocument/2006/relationships/hyperlink" Target="https://www.in-formality.com/wiki/index.php?title=Fakelaki_(Greece)"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77.jpeg"/><Relationship Id="rId2" Type="http://schemas.openxmlformats.org/officeDocument/2006/relationships/slideLayout" Target="../slideLayouts/slideLayout62.xml"/><Relationship Id="rId1" Type="http://schemas.openxmlformats.org/officeDocument/2006/relationships/themeOverride" Target="../theme/themeOverride12.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png"/></Relationships>
</file>

<file path=ppt/slides/_rels/slide13.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slideLayout" Target="../slideLayouts/slideLayout65.xml"/><Relationship Id="rId1" Type="http://schemas.openxmlformats.org/officeDocument/2006/relationships/themeOverride" Target="../theme/themeOverride13.xml"/><Relationship Id="rId6" Type="http://schemas.openxmlformats.org/officeDocument/2006/relationships/image" Target="../media/image81.jpe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emf"/><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jpeg"/><Relationship Id="rId14" Type="http://schemas.openxmlformats.org/officeDocument/2006/relationships/image" Target="../media/image8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2.xml"/><Relationship Id="rId1" Type="http://schemas.openxmlformats.org/officeDocument/2006/relationships/themeOverride" Target="../theme/themeOverride14.xml"/><Relationship Id="rId4" Type="http://schemas.openxmlformats.org/officeDocument/2006/relationships/image" Target="../media/image9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2.xml"/><Relationship Id="rId1" Type="http://schemas.openxmlformats.org/officeDocument/2006/relationships/themeOverride" Target="../theme/themeOverr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31.xml"/><Relationship Id="rId1" Type="http://schemas.openxmlformats.org/officeDocument/2006/relationships/themeOverride" Target="../theme/themeOverr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slideLayout" Target="../slideLayouts/slideLayout31.xml"/><Relationship Id="rId1" Type="http://schemas.openxmlformats.org/officeDocument/2006/relationships/themeOverride" Target="../theme/themeOverr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Layout" Target="../slideLayouts/slideLayout31.xml"/><Relationship Id="rId1" Type="http://schemas.openxmlformats.org/officeDocument/2006/relationships/themeOverride" Target="../theme/themeOverride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2.xml"/><Relationship Id="rId1" Type="http://schemas.openxmlformats.org/officeDocument/2006/relationships/themeOverride" Target="../theme/themeOverride19.xml"/><Relationship Id="rId5" Type="http://schemas.openxmlformats.org/officeDocument/2006/relationships/image" Target="../media/image108.svg"/><Relationship Id="rId4" Type="http://schemas.openxmlformats.org/officeDocument/2006/relationships/image" Target="../media/image95.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65.xml"/><Relationship Id="rId1" Type="http://schemas.openxmlformats.org/officeDocument/2006/relationships/themeOverride" Target="../theme/themeOverride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2.xml"/><Relationship Id="rId1" Type="http://schemas.openxmlformats.org/officeDocument/2006/relationships/themeOverride" Target="../theme/themeOverride20.xml"/><Relationship Id="rId4" Type="http://schemas.openxmlformats.org/officeDocument/2006/relationships/image" Target="../media/image9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2.xml"/><Relationship Id="rId1" Type="http://schemas.openxmlformats.org/officeDocument/2006/relationships/themeOverride" Target="../theme/themeOverride21.xml"/><Relationship Id="rId4" Type="http://schemas.openxmlformats.org/officeDocument/2006/relationships/image" Target="../media/image97.jp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62.xml"/><Relationship Id="rId1" Type="http://schemas.openxmlformats.org/officeDocument/2006/relationships/themeOverride" Target="../theme/themeOverr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31.xml"/><Relationship Id="rId1" Type="http://schemas.openxmlformats.org/officeDocument/2006/relationships/themeOverride" Target="../theme/themeOverride2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1.xml"/><Relationship Id="rId1" Type="http://schemas.openxmlformats.org/officeDocument/2006/relationships/themeOverride" Target="../theme/themeOverride24.xml"/><Relationship Id="rId5" Type="http://schemas.openxmlformats.org/officeDocument/2006/relationships/image" Target="../media/image100.png"/><Relationship Id="rId4" Type="http://schemas.openxmlformats.org/officeDocument/2006/relationships/image" Target="../media/image99.png"/></Relationships>
</file>

<file path=ppt/slides/_rels/slide2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31.xml"/><Relationship Id="rId1" Type="http://schemas.openxmlformats.org/officeDocument/2006/relationships/themeOverride" Target="../theme/themeOverride25.xml"/></Relationships>
</file>

<file path=ppt/slides/_rels/slide2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02.png"/><Relationship Id="rId7" Type="http://schemas.openxmlformats.org/officeDocument/2006/relationships/diagramColors" Target="../diagrams/colors2.xml"/><Relationship Id="rId2" Type="http://schemas.openxmlformats.org/officeDocument/2006/relationships/slideLayout" Target="../slideLayouts/slideLayout31.xml"/><Relationship Id="rId1" Type="http://schemas.openxmlformats.org/officeDocument/2006/relationships/themeOverride" Target="../theme/themeOverride2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7.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slideLayout" Target="../slideLayouts/slideLayout31.xml"/><Relationship Id="rId1" Type="http://schemas.openxmlformats.org/officeDocument/2006/relationships/themeOverride" Target="../theme/themeOverr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31.xml"/><Relationship Id="rId1" Type="http://schemas.openxmlformats.org/officeDocument/2006/relationships/themeOverride" Target="../theme/themeOverr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31.xml"/><Relationship Id="rId1" Type="http://schemas.openxmlformats.org/officeDocument/2006/relationships/themeOverride" Target="../theme/themeOverride2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65.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slideLayout" Target="../slideLayouts/slideLayout31.xml"/><Relationship Id="rId1" Type="http://schemas.openxmlformats.org/officeDocument/2006/relationships/themeOverride" Target="../theme/themeOverride30.xml"/><Relationship Id="rId4" Type="http://schemas.openxmlformats.org/officeDocument/2006/relationships/image" Target="../media/image107.png"/></Relationships>
</file>

<file path=ppt/slides/_rels/slide31.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slideLayout" Target="../slideLayouts/slideLayout65.xml"/><Relationship Id="rId1" Type="http://schemas.openxmlformats.org/officeDocument/2006/relationships/themeOverride" Target="../theme/themeOverride31.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110.png"/><Relationship Id="rId4" Type="http://schemas.openxmlformats.org/officeDocument/2006/relationships/diagramLayout" Target="../diagrams/layout4.xml"/><Relationship Id="rId9" Type="http://schemas.openxmlformats.org/officeDocument/2006/relationships/image" Target="../media/image109.png"/></Relationships>
</file>

<file path=ppt/slides/_rels/slide3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slideLayout" Target="../slideLayouts/slideLayout65.xml"/><Relationship Id="rId1" Type="http://schemas.openxmlformats.org/officeDocument/2006/relationships/themeOverride" Target="../theme/themeOverr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31.xml"/><Relationship Id="rId1" Type="http://schemas.openxmlformats.org/officeDocument/2006/relationships/themeOverride" Target="../theme/themeOverr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slideLayout" Target="../slideLayouts/slideLayout31.xml"/><Relationship Id="rId1" Type="http://schemas.openxmlformats.org/officeDocument/2006/relationships/themeOverride" Target="../theme/themeOverride34.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35.xml.rels><?xml version="1.0" encoding="UTF-8" standalone="yes"?>
<Relationships xmlns="http://schemas.openxmlformats.org/package/2006/relationships"><Relationship Id="rId3" Type="http://schemas.openxmlformats.org/officeDocument/2006/relationships/hyperlink" Target="https://nag.ru/upload/images/20190205-0002.png" TargetMode="External"/><Relationship Id="rId2" Type="http://schemas.openxmlformats.org/officeDocument/2006/relationships/slideLayout" Target="../slideLayouts/slideLayout31.xml"/><Relationship Id="rId1" Type="http://schemas.openxmlformats.org/officeDocument/2006/relationships/themeOverride" Target="../theme/themeOverride35.xml"/><Relationship Id="rId5" Type="http://schemas.openxmlformats.org/officeDocument/2006/relationships/image" Target="../media/image57.jpeg"/><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2.xml"/><Relationship Id="rId1" Type="http://schemas.openxmlformats.org/officeDocument/2006/relationships/themeOverride" Target="../theme/themeOverride36.xml"/><Relationship Id="rId4" Type="http://schemas.openxmlformats.org/officeDocument/2006/relationships/image" Target="../media/image11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2.xml"/><Relationship Id="rId1" Type="http://schemas.openxmlformats.org/officeDocument/2006/relationships/themeOverride" Target="../theme/themeOverride37.xml"/><Relationship Id="rId4" Type="http://schemas.openxmlformats.org/officeDocument/2006/relationships/image" Target="../media/image119.png"/></Relationships>
</file>

<file path=ppt/slides/_rels/slide3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slideLayout" Target="../slideLayouts/slideLayout31.xml"/><Relationship Id="rId1" Type="http://schemas.openxmlformats.org/officeDocument/2006/relationships/themeOverride" Target="../theme/themeOverr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slideLayout" Target="../slideLayouts/slideLayout62.xml"/><Relationship Id="rId1" Type="http://schemas.openxmlformats.org/officeDocument/2006/relationships/themeOverride" Target="../theme/themeOverr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31.xml"/><Relationship Id="rId1" Type="http://schemas.openxmlformats.org/officeDocument/2006/relationships/themeOverride" Target="../theme/themeOverr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slideLayout" Target="../slideLayouts/slideLayout65.xml"/><Relationship Id="rId1" Type="http://schemas.openxmlformats.org/officeDocument/2006/relationships/themeOverride" Target="../theme/themeOverride40.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2.xml"/><Relationship Id="rId1" Type="http://schemas.openxmlformats.org/officeDocument/2006/relationships/themeOverride" Target="../theme/themeOverride41.xml"/><Relationship Id="rId5" Type="http://schemas.openxmlformats.org/officeDocument/2006/relationships/image" Target="../media/image136.svg"/><Relationship Id="rId4" Type="http://schemas.openxmlformats.org/officeDocument/2006/relationships/image" Target="../media/image123.png"/></Relationships>
</file>

<file path=ppt/slides/_rels/slide4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slideLayout" Target="../slideLayouts/slideLayout31.xml"/><Relationship Id="rId1" Type="http://schemas.openxmlformats.org/officeDocument/2006/relationships/themeOverride" Target="../theme/themeOverride42.xml"/></Relationships>
</file>

<file path=ppt/slides/_rels/slide4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25.png"/><Relationship Id="rId7" Type="http://schemas.openxmlformats.org/officeDocument/2006/relationships/diagramColors" Target="../diagrams/colors5.xml"/><Relationship Id="rId2" Type="http://schemas.openxmlformats.org/officeDocument/2006/relationships/slideLayout" Target="../slideLayouts/slideLayout31.xml"/><Relationship Id="rId1" Type="http://schemas.openxmlformats.org/officeDocument/2006/relationships/themeOverride" Target="../theme/themeOverride4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44.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slideLayout" Target="../slideLayouts/slideLayout31.xml"/><Relationship Id="rId1" Type="http://schemas.openxmlformats.org/officeDocument/2006/relationships/themeOverride" Target="../theme/themeOverride4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Layout" Target="../slideLayouts/slideLayout31.xml"/><Relationship Id="rId1" Type="http://schemas.openxmlformats.org/officeDocument/2006/relationships/themeOverride" Target="../theme/themeOverr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slideLayout" Target="../slideLayouts/slideLayout31.xml"/><Relationship Id="rId1" Type="http://schemas.openxmlformats.org/officeDocument/2006/relationships/themeOverride" Target="../theme/themeOverride4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2.emf"/><Relationship Id="rId2" Type="http://schemas.openxmlformats.org/officeDocument/2006/relationships/slideLayout" Target="../slideLayouts/slideLayout62.xml"/><Relationship Id="rId1" Type="http://schemas.openxmlformats.org/officeDocument/2006/relationships/themeOverride" Target="../theme/themeOverride5.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3.jpe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slideLayout" Target="../slideLayouts/slideLayout65.xml"/><Relationship Id="rId16" Type="http://schemas.openxmlformats.org/officeDocument/2006/relationships/image" Target="../media/image26.png"/><Relationship Id="rId1" Type="http://schemas.openxmlformats.org/officeDocument/2006/relationships/themeOverride" Target="../theme/themeOverride6.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jpe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jpeg"/><Relationship Id="rId3" Type="http://schemas.openxmlformats.org/officeDocument/2006/relationships/image" Target="../media/image24.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slideLayout" Target="../slideLayouts/slideLayout65.xml"/><Relationship Id="rId16" Type="http://schemas.openxmlformats.org/officeDocument/2006/relationships/image" Target="../media/image41.png"/><Relationship Id="rId1" Type="http://schemas.openxmlformats.org/officeDocument/2006/relationships/themeOverride" Target="../theme/themeOverride7.xml"/><Relationship Id="rId6" Type="http://schemas.openxmlformats.org/officeDocument/2006/relationships/image" Target="../media/image31.jpe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38.png"/><Relationship Id="rId3" Type="http://schemas.openxmlformats.org/officeDocument/2006/relationships/image" Target="../media/image44.jpe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slideLayout" Target="../slideLayouts/slideLayout65.xml"/><Relationship Id="rId16" Type="http://schemas.openxmlformats.org/officeDocument/2006/relationships/image" Target="../media/image55.jpeg"/><Relationship Id="rId1" Type="http://schemas.openxmlformats.org/officeDocument/2006/relationships/themeOverride" Target="../theme/themeOverride8.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4.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hyperlink" Target="https://nag.ru/upload/images/20190205-0002.png" TargetMode="External"/><Relationship Id="rId2" Type="http://schemas.openxmlformats.org/officeDocument/2006/relationships/slideLayout" Target="../slideLayouts/slideLayout31.xml"/><Relationship Id="rId1" Type="http://schemas.openxmlformats.org/officeDocument/2006/relationships/themeOverride" Target="../theme/themeOverride9.xml"/><Relationship Id="rId5" Type="http://schemas.openxmlformats.org/officeDocument/2006/relationships/image" Target="../media/image57.jpeg"/><Relationship Id="rId4" Type="http://schemas.openxmlformats.org/officeDocument/2006/relationships/image" Target="../media/image56.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Ref idx="1001">
        <a:schemeClr val="bg1"/>
      </p:bgRef>
    </p:bg>
    <p:spTree>
      <p:nvGrpSpPr>
        <p:cNvPr id="1" name=""/>
        <p:cNvGrpSpPr/>
        <p:nvPr/>
      </p:nvGrpSpPr>
      <p:grpSpPr>
        <a:xfrm>
          <a:off x="0" y="0"/>
          <a:ext cx="0" cy="0"/>
          <a:chOff x="0" y="0"/>
          <a:chExt cx="0" cy="0"/>
        </a:xfrm>
      </p:grpSpPr>
      <p:sp>
        <p:nvSpPr>
          <p:cNvPr id="3" name="Прямоугольник 2"/>
          <p:cNvSpPr/>
          <p:nvPr/>
        </p:nvSpPr>
        <p:spPr>
          <a:xfrm>
            <a:off x="121216" y="332656"/>
            <a:ext cx="9036496" cy="3170099"/>
          </a:xfrm>
          <a:prstGeom prst="rect">
            <a:avLst/>
          </a:prstGeom>
        </p:spPr>
        <p:txBody>
          <a:bodyPr wrap="square">
            <a:spAutoFit/>
          </a:bodyPr>
          <a:lstStyle/>
          <a:p>
            <a:pPr algn="ctr"/>
            <a:r>
              <a:rPr lang="uz-Cyrl-UZ" altLang="ru-RU" b="1" dirty="0" smtClean="0">
                <a:latin typeface="Times New Roman" panose="02020603050405020304" pitchFamily="18" charset="0"/>
                <a:cs typeface="Times New Roman" panose="02020603050405020304" pitchFamily="18" charset="0"/>
              </a:rPr>
              <a:t>ЖАМОАТЧИЛИК БИЛАН АЛОҚАЛАР ТАРМОҒИ</a:t>
            </a:r>
            <a:r>
              <a:rPr lang="ru-RU" altLang="ru-RU" sz="2000" b="1" dirty="0" smtClean="0">
                <a:latin typeface="Times New Roman" panose="02020603050405020304" pitchFamily="18" charset="0"/>
                <a:cs typeface="Times New Roman" panose="02020603050405020304" pitchFamily="18" charset="0"/>
              </a:rPr>
              <a:t> </a:t>
            </a:r>
          </a:p>
          <a:p>
            <a:pPr algn="ctr"/>
            <a:endParaRPr lang="uz-Cyrl-UZ" altLang="ru-RU" sz="2000" b="1" dirty="0">
              <a:latin typeface="Times New Roman" panose="02020603050405020304" pitchFamily="18" charset="0"/>
              <a:cs typeface="Times New Roman" panose="02020603050405020304" pitchFamily="18" charset="0"/>
            </a:endParaRPr>
          </a:p>
          <a:p>
            <a:pPr algn="ctr"/>
            <a:endParaRPr lang="uz-Cyrl-UZ" altLang="ru-RU" sz="2000" b="1" dirty="0">
              <a:latin typeface="Times New Roman" panose="02020603050405020304" pitchFamily="18" charset="0"/>
              <a:cs typeface="Times New Roman" panose="02020603050405020304" pitchFamily="18" charset="0"/>
            </a:endParaRPr>
          </a:p>
          <a:p>
            <a:pPr algn="ctr"/>
            <a:endParaRPr lang="uz-Cyrl-UZ" altLang="ru-RU" sz="2000" b="1" dirty="0">
              <a:latin typeface="Times New Roman" panose="02020603050405020304" pitchFamily="18" charset="0"/>
              <a:cs typeface="Times New Roman" panose="02020603050405020304" pitchFamily="18" charset="0"/>
            </a:endParaRPr>
          </a:p>
          <a:p>
            <a:pPr algn="ctr"/>
            <a:endParaRPr lang="uz-Cyrl-UZ" altLang="ru-RU" sz="2000" b="1" dirty="0">
              <a:latin typeface="Times New Roman" panose="02020603050405020304" pitchFamily="18" charset="0"/>
              <a:cs typeface="Times New Roman" panose="02020603050405020304" pitchFamily="18" charset="0"/>
            </a:endParaRPr>
          </a:p>
          <a:p>
            <a:pPr algn="ctr"/>
            <a:endParaRPr lang="en-US" altLang="ru-RU" sz="2000" b="1" dirty="0" smtClean="0">
              <a:latin typeface="Times New Roman" panose="02020603050405020304" pitchFamily="18" charset="0"/>
              <a:cs typeface="Times New Roman" panose="02020603050405020304" pitchFamily="18" charset="0"/>
            </a:endParaRPr>
          </a:p>
          <a:p>
            <a:pPr algn="ctr"/>
            <a:endParaRPr lang="en-US" altLang="ru-RU" sz="2000" b="1" dirty="0">
              <a:latin typeface="Times New Roman" panose="02020603050405020304" pitchFamily="18" charset="0"/>
              <a:cs typeface="Times New Roman" panose="02020603050405020304" pitchFamily="18" charset="0"/>
            </a:endParaRPr>
          </a:p>
          <a:p>
            <a:pPr algn="ctr"/>
            <a:endParaRPr lang="en-US" altLang="ru-RU" sz="2000" b="1" dirty="0" smtClean="0">
              <a:latin typeface="Times New Roman" panose="02020603050405020304" pitchFamily="18" charset="0"/>
              <a:cs typeface="Times New Roman" panose="02020603050405020304" pitchFamily="18" charset="0"/>
            </a:endParaRPr>
          </a:p>
          <a:p>
            <a:pPr algn="ctr"/>
            <a:r>
              <a:rPr lang="uz-Cyrl-UZ" altLang="ru-RU" sz="2000" b="1" dirty="0" smtClean="0">
                <a:latin typeface="Times New Roman" panose="02020603050405020304" pitchFamily="18" charset="0"/>
                <a:cs typeface="Times New Roman" panose="02020603050405020304" pitchFamily="18" charset="0"/>
              </a:rPr>
              <a:t>КОРРУПЦИЯГА </a:t>
            </a:r>
            <a:r>
              <a:rPr lang="uz-Cyrl-UZ" altLang="ru-RU" sz="2000" b="1" dirty="0">
                <a:latin typeface="Times New Roman" panose="02020603050405020304" pitchFamily="18" charset="0"/>
                <a:cs typeface="Times New Roman" panose="02020603050405020304" pitchFamily="18" charset="0"/>
              </a:rPr>
              <a:t>ҚАРШИ КУРАШИШ БОРАСИДА </a:t>
            </a:r>
            <a:br>
              <a:rPr lang="uz-Cyrl-UZ" altLang="ru-RU" sz="2000" b="1" dirty="0">
                <a:latin typeface="Times New Roman" panose="02020603050405020304" pitchFamily="18" charset="0"/>
                <a:cs typeface="Times New Roman" panose="02020603050405020304" pitchFamily="18" charset="0"/>
              </a:rPr>
            </a:br>
            <a:r>
              <a:rPr lang="uz-Cyrl-UZ" altLang="ru-RU" sz="2000" b="1" dirty="0">
                <a:latin typeface="Times New Roman" panose="02020603050405020304" pitchFamily="18" charset="0"/>
                <a:cs typeface="Times New Roman" panose="02020603050405020304" pitchFamily="18" charset="0"/>
              </a:rPr>
              <a:t>ХОРИЖИЙ ДАВЛАТЛАР ТАЖРИБАСИ</a:t>
            </a:r>
            <a:endParaRPr lang="ru-RU" sz="2000" dirty="0"/>
          </a:p>
        </p:txBody>
      </p:sp>
      <p:pic>
        <p:nvPicPr>
          <p:cNvPr id="4" name="Рисунок 3">
            <a:extLst>
              <a:ext uri="{FF2B5EF4-FFF2-40B4-BE49-F238E27FC236}">
                <a16:creationId xmlns:a16="http://schemas.microsoft.com/office/drawing/2014/main" id="{35A66EF6-E543-48F4-B134-268CF338FE03}"/>
              </a:ext>
            </a:extLst>
          </p:cNvPr>
          <p:cNvPicPr>
            <a:picLocks noChangeAspect="1"/>
          </p:cNvPicPr>
          <p:nvPr/>
        </p:nvPicPr>
        <p:blipFill rotWithShape="1">
          <a:blip r:embed="rId4">
            <a:extLst>
              <a:ext uri="{28A0092B-C50C-407E-A947-70E740481C1C}">
                <a14:useLocalDpi xmlns:a14="http://schemas.microsoft.com/office/drawing/2010/main" val="0"/>
              </a:ext>
            </a:extLst>
          </a:blip>
          <a:srcRect b="4218"/>
          <a:stretch/>
        </p:blipFill>
        <p:spPr>
          <a:xfrm>
            <a:off x="3707904" y="3724578"/>
            <a:ext cx="2154023" cy="1570576"/>
          </a:xfrm>
          <a:prstGeom prst="rect">
            <a:avLst/>
          </a:prstGeom>
        </p:spPr>
      </p:pic>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3367" y="870665"/>
            <a:ext cx="1823095" cy="1823095"/>
          </a:xfrm>
          <a:prstGeom prst="rect">
            <a:avLst/>
          </a:prstGeom>
        </p:spPr>
      </p:pic>
    </p:spTree>
    <p:extLst>
      <p:ext uri="{BB962C8B-B14F-4D97-AF65-F5344CB8AC3E}">
        <p14:creationId xmlns:p14="http://schemas.microsoft.com/office/powerpoint/2010/main" val="12071703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77DAE830-17CF-4596-A392-41EE72D6F960}"/>
              </a:ext>
            </a:extLst>
          </p:cNvPr>
          <p:cNvPicPr>
            <a:picLocks noChangeAspect="1"/>
          </p:cNvPicPr>
          <p:nvPr/>
        </p:nvPicPr>
        <p:blipFill>
          <a:blip r:embed="rId3"/>
          <a:stretch>
            <a:fillRect/>
          </a:stretch>
        </p:blipFill>
        <p:spPr>
          <a:xfrm>
            <a:off x="674756" y="556933"/>
            <a:ext cx="1304956" cy="1935963"/>
          </a:xfrm>
          <a:prstGeom prst="rect">
            <a:avLst/>
          </a:prstGeom>
        </p:spPr>
      </p:pic>
      <p:sp>
        <p:nvSpPr>
          <p:cNvPr id="5" name="Прямоугольник 4">
            <a:extLst>
              <a:ext uri="{FF2B5EF4-FFF2-40B4-BE49-F238E27FC236}">
                <a16:creationId xmlns:a16="http://schemas.microsoft.com/office/drawing/2014/main" id="{8C91F89A-140C-4921-B50F-81E0B04F3957}"/>
              </a:ext>
            </a:extLst>
          </p:cNvPr>
          <p:cNvSpPr/>
          <p:nvPr/>
        </p:nvSpPr>
        <p:spPr>
          <a:xfrm>
            <a:off x="683568" y="54956"/>
            <a:ext cx="7934706" cy="415498"/>
          </a:xfrm>
          <a:prstGeom prst="rect">
            <a:avLst/>
          </a:prstGeom>
        </p:spPr>
        <p:txBody>
          <a:bodyPr wrap="square">
            <a:spAutoFit/>
          </a:bodyPr>
          <a:lstStyle/>
          <a:p>
            <a:pPr algn="ctr"/>
            <a:r>
              <a:rPr lang="ru-RU" sz="2100" b="1" dirty="0">
                <a:latin typeface="Times New Roman" panose="02020603050405020304" pitchFamily="18" charset="0"/>
                <a:ea typeface="Times New Roman" panose="02020603050405020304" pitchFamily="18" charset="0"/>
                <a:cs typeface="Times New Roman" panose="02020603050405020304" pitchFamily="18" charset="0"/>
              </a:rPr>
              <a:t>Коррупцияга қарши </a:t>
            </a:r>
            <a:r>
              <a:rPr lang="ru-RU" sz="2100" b="1" dirty="0" err="1">
                <a:latin typeface="Times New Roman" panose="02020603050405020304" pitchFamily="18" charset="0"/>
                <a:ea typeface="Times New Roman" panose="02020603050405020304" pitchFamily="18" charset="0"/>
                <a:cs typeface="Times New Roman" panose="02020603050405020304" pitchFamily="18" charset="0"/>
              </a:rPr>
              <a:t>курашишга</a:t>
            </a:r>
            <a:r>
              <a:rPr lang="ru-RU"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uz-Cyrl-UZ" sz="2100" b="1" dirty="0">
                <a:latin typeface="Times New Roman" panose="02020603050405020304" pitchFamily="18" charset="0"/>
                <a:ea typeface="Times New Roman" panose="02020603050405020304" pitchFamily="18" charset="0"/>
                <a:cs typeface="Times New Roman" panose="02020603050405020304" pitchFamily="18" charset="0"/>
              </a:rPr>
              <a:t>қаратилган стратегиялар</a:t>
            </a:r>
            <a:endParaRPr lang="ru-RU" sz="2100" dirty="0"/>
          </a:p>
        </p:txBody>
      </p:sp>
      <p:pic>
        <p:nvPicPr>
          <p:cNvPr id="6" name="Рисунок 5">
            <a:extLst>
              <a:ext uri="{FF2B5EF4-FFF2-40B4-BE49-F238E27FC236}">
                <a16:creationId xmlns:a16="http://schemas.microsoft.com/office/drawing/2014/main" id="{73B06E97-2037-43DC-88DC-5ED7140DF593}"/>
              </a:ext>
            </a:extLst>
          </p:cNvPr>
          <p:cNvPicPr>
            <a:picLocks noChangeAspect="1"/>
          </p:cNvPicPr>
          <p:nvPr/>
        </p:nvPicPr>
        <p:blipFill>
          <a:blip r:embed="rId4"/>
          <a:stretch>
            <a:fillRect/>
          </a:stretch>
        </p:blipFill>
        <p:spPr>
          <a:xfrm>
            <a:off x="2152824" y="586539"/>
            <a:ext cx="1304956" cy="1916225"/>
          </a:xfrm>
          <a:prstGeom prst="rect">
            <a:avLst/>
          </a:prstGeom>
          <a:scene3d>
            <a:camera prst="orthographicFront"/>
            <a:lightRig rig="threePt" dir="t"/>
          </a:scene3d>
          <a:sp3d>
            <a:bevelT prst="slope"/>
          </a:sp3d>
        </p:spPr>
      </p:pic>
      <p:pic>
        <p:nvPicPr>
          <p:cNvPr id="9" name="Рисунок 8">
            <a:extLst>
              <a:ext uri="{FF2B5EF4-FFF2-40B4-BE49-F238E27FC236}">
                <a16:creationId xmlns:a16="http://schemas.microsoft.com/office/drawing/2014/main" id="{0F3C8245-46AD-4695-8C08-D5060443A38B}"/>
              </a:ext>
            </a:extLst>
          </p:cNvPr>
          <p:cNvPicPr>
            <a:picLocks noChangeAspect="1"/>
          </p:cNvPicPr>
          <p:nvPr/>
        </p:nvPicPr>
        <p:blipFill>
          <a:blip r:embed="rId5"/>
          <a:stretch>
            <a:fillRect/>
          </a:stretch>
        </p:blipFill>
        <p:spPr>
          <a:xfrm>
            <a:off x="3667395" y="4716017"/>
            <a:ext cx="1502016" cy="1935963"/>
          </a:xfrm>
          <a:prstGeom prst="rect">
            <a:avLst/>
          </a:prstGeom>
          <a:scene3d>
            <a:camera prst="orthographicFront"/>
            <a:lightRig rig="threePt" dir="t"/>
          </a:scene3d>
          <a:sp3d>
            <a:bevelT prst="slope"/>
          </a:sp3d>
        </p:spPr>
      </p:pic>
      <p:pic>
        <p:nvPicPr>
          <p:cNvPr id="10" name="Рисунок 9">
            <a:extLst>
              <a:ext uri="{FF2B5EF4-FFF2-40B4-BE49-F238E27FC236}">
                <a16:creationId xmlns:a16="http://schemas.microsoft.com/office/drawing/2014/main" id="{800EE6DB-2844-44DB-BF81-FB3E3B1B4167}"/>
              </a:ext>
            </a:extLst>
          </p:cNvPr>
          <p:cNvPicPr>
            <a:picLocks noChangeAspect="1"/>
          </p:cNvPicPr>
          <p:nvPr/>
        </p:nvPicPr>
        <p:blipFill>
          <a:blip r:embed="rId6"/>
          <a:stretch>
            <a:fillRect/>
          </a:stretch>
        </p:blipFill>
        <p:spPr>
          <a:xfrm>
            <a:off x="5324161" y="589153"/>
            <a:ext cx="1502017" cy="1935963"/>
          </a:xfrm>
          <a:prstGeom prst="rect">
            <a:avLst/>
          </a:prstGeom>
          <a:scene3d>
            <a:camera prst="orthographicFront"/>
            <a:lightRig rig="threePt" dir="t"/>
          </a:scene3d>
          <a:sp3d>
            <a:bevelT prst="slope"/>
          </a:sp3d>
        </p:spPr>
      </p:pic>
      <p:pic>
        <p:nvPicPr>
          <p:cNvPr id="11" name="Рисунок 10">
            <a:extLst>
              <a:ext uri="{FF2B5EF4-FFF2-40B4-BE49-F238E27FC236}">
                <a16:creationId xmlns:a16="http://schemas.microsoft.com/office/drawing/2014/main" id="{C3D649FC-BC4C-4DA5-AEB0-B9891450846D}"/>
              </a:ext>
            </a:extLst>
          </p:cNvPr>
          <p:cNvPicPr>
            <a:picLocks noChangeAspect="1"/>
          </p:cNvPicPr>
          <p:nvPr/>
        </p:nvPicPr>
        <p:blipFill>
          <a:blip r:embed="rId7"/>
          <a:stretch>
            <a:fillRect/>
          </a:stretch>
        </p:blipFill>
        <p:spPr>
          <a:xfrm>
            <a:off x="3671118" y="2708920"/>
            <a:ext cx="1502016" cy="1872207"/>
          </a:xfrm>
          <a:prstGeom prst="rect">
            <a:avLst/>
          </a:prstGeom>
          <a:scene3d>
            <a:camera prst="orthographicFront"/>
            <a:lightRig rig="threePt" dir="t"/>
          </a:scene3d>
          <a:sp3d>
            <a:bevelT prst="slope"/>
          </a:sp3d>
        </p:spPr>
      </p:pic>
      <p:pic>
        <p:nvPicPr>
          <p:cNvPr id="12" name="Рисунок 11">
            <a:extLst>
              <a:ext uri="{FF2B5EF4-FFF2-40B4-BE49-F238E27FC236}">
                <a16:creationId xmlns:a16="http://schemas.microsoft.com/office/drawing/2014/main" id="{9994AE2C-3740-4C09-A5AC-ED6F98DDBD90}"/>
              </a:ext>
            </a:extLst>
          </p:cNvPr>
          <p:cNvPicPr>
            <a:picLocks noChangeAspect="1"/>
          </p:cNvPicPr>
          <p:nvPr/>
        </p:nvPicPr>
        <p:blipFill>
          <a:blip r:embed="rId8"/>
          <a:stretch>
            <a:fillRect/>
          </a:stretch>
        </p:blipFill>
        <p:spPr>
          <a:xfrm>
            <a:off x="7087262" y="589153"/>
            <a:ext cx="1381982" cy="1935963"/>
          </a:xfrm>
          <a:prstGeom prst="rect">
            <a:avLst/>
          </a:prstGeom>
          <a:scene3d>
            <a:camera prst="orthographicFront"/>
            <a:lightRig rig="threePt" dir="t"/>
          </a:scene3d>
          <a:sp3d>
            <a:bevelT prst="slope"/>
          </a:sp3d>
        </p:spPr>
      </p:pic>
      <p:pic>
        <p:nvPicPr>
          <p:cNvPr id="13" name="Рисунок 12">
            <a:extLst>
              <a:ext uri="{FF2B5EF4-FFF2-40B4-BE49-F238E27FC236}">
                <a16:creationId xmlns:a16="http://schemas.microsoft.com/office/drawing/2014/main" id="{E0C4E537-3C97-4EEF-A63F-92F0A643B221}"/>
              </a:ext>
            </a:extLst>
          </p:cNvPr>
          <p:cNvPicPr>
            <a:picLocks noChangeAspect="1"/>
          </p:cNvPicPr>
          <p:nvPr/>
        </p:nvPicPr>
        <p:blipFill>
          <a:blip r:embed="rId9"/>
          <a:stretch>
            <a:fillRect/>
          </a:stretch>
        </p:blipFill>
        <p:spPr>
          <a:xfrm>
            <a:off x="683568" y="2687082"/>
            <a:ext cx="1304956" cy="1872207"/>
          </a:xfrm>
          <a:prstGeom prst="rect">
            <a:avLst/>
          </a:prstGeom>
          <a:scene3d>
            <a:camera prst="orthographicFront"/>
            <a:lightRig rig="threePt" dir="t"/>
          </a:scene3d>
          <a:sp3d>
            <a:bevelT prst="slope"/>
          </a:sp3d>
        </p:spPr>
      </p:pic>
      <p:pic>
        <p:nvPicPr>
          <p:cNvPr id="14" name="Рисунок 13">
            <a:extLst>
              <a:ext uri="{FF2B5EF4-FFF2-40B4-BE49-F238E27FC236}">
                <a16:creationId xmlns:a16="http://schemas.microsoft.com/office/drawing/2014/main" id="{89BBA0FA-E545-41B7-A7A4-217ABD30CB3C}"/>
              </a:ext>
            </a:extLst>
          </p:cNvPr>
          <p:cNvPicPr>
            <a:picLocks noChangeAspect="1"/>
          </p:cNvPicPr>
          <p:nvPr/>
        </p:nvPicPr>
        <p:blipFill>
          <a:blip r:embed="rId10"/>
          <a:stretch>
            <a:fillRect/>
          </a:stretch>
        </p:blipFill>
        <p:spPr>
          <a:xfrm>
            <a:off x="2152824" y="2715594"/>
            <a:ext cx="1304955" cy="1872207"/>
          </a:xfrm>
          <a:prstGeom prst="rect">
            <a:avLst/>
          </a:prstGeom>
        </p:spPr>
      </p:pic>
      <p:pic>
        <p:nvPicPr>
          <p:cNvPr id="15" name="Рисунок 14">
            <a:extLst>
              <a:ext uri="{FF2B5EF4-FFF2-40B4-BE49-F238E27FC236}">
                <a16:creationId xmlns:a16="http://schemas.microsoft.com/office/drawing/2014/main" id="{DB6290ED-4927-4393-A2E6-F9DBB621C7EB}"/>
              </a:ext>
            </a:extLst>
          </p:cNvPr>
          <p:cNvPicPr>
            <a:picLocks noChangeAspect="1"/>
          </p:cNvPicPr>
          <p:nvPr/>
        </p:nvPicPr>
        <p:blipFill>
          <a:blip r:embed="rId11"/>
          <a:stretch>
            <a:fillRect/>
          </a:stretch>
        </p:blipFill>
        <p:spPr>
          <a:xfrm>
            <a:off x="5310993" y="2708920"/>
            <a:ext cx="1515185" cy="1872207"/>
          </a:xfrm>
          <a:prstGeom prst="rect">
            <a:avLst/>
          </a:prstGeom>
          <a:scene3d>
            <a:camera prst="orthographicFront"/>
            <a:lightRig rig="threePt" dir="t"/>
          </a:scene3d>
          <a:sp3d>
            <a:bevelT prst="slope"/>
          </a:sp3d>
        </p:spPr>
      </p:pic>
      <p:pic>
        <p:nvPicPr>
          <p:cNvPr id="16" name="Рисунок 15">
            <a:extLst>
              <a:ext uri="{FF2B5EF4-FFF2-40B4-BE49-F238E27FC236}">
                <a16:creationId xmlns:a16="http://schemas.microsoft.com/office/drawing/2014/main" id="{4645B5F7-A971-4070-ABAC-A3A550C57A6B}"/>
              </a:ext>
            </a:extLst>
          </p:cNvPr>
          <p:cNvPicPr>
            <a:picLocks noChangeAspect="1"/>
          </p:cNvPicPr>
          <p:nvPr/>
        </p:nvPicPr>
        <p:blipFill>
          <a:blip r:embed="rId12"/>
          <a:stretch>
            <a:fillRect/>
          </a:stretch>
        </p:blipFill>
        <p:spPr>
          <a:xfrm>
            <a:off x="7083082" y="2708920"/>
            <a:ext cx="1392798" cy="1872207"/>
          </a:xfrm>
          <a:prstGeom prst="rect">
            <a:avLst/>
          </a:prstGeom>
        </p:spPr>
      </p:pic>
      <p:pic>
        <p:nvPicPr>
          <p:cNvPr id="17" name="Рисунок 16">
            <a:extLst>
              <a:ext uri="{FF2B5EF4-FFF2-40B4-BE49-F238E27FC236}">
                <a16:creationId xmlns:a16="http://schemas.microsoft.com/office/drawing/2014/main" id="{20E3647E-A06B-4580-B13B-4BF0A70536BD}"/>
              </a:ext>
            </a:extLst>
          </p:cNvPr>
          <p:cNvPicPr>
            <a:picLocks noChangeAspect="1"/>
          </p:cNvPicPr>
          <p:nvPr/>
        </p:nvPicPr>
        <p:blipFill>
          <a:blip r:embed="rId13">
            <a:duotone>
              <a:prstClr val="black"/>
              <a:schemeClr val="accent6">
                <a:tint val="45000"/>
                <a:satMod val="400000"/>
              </a:schemeClr>
            </a:duotone>
          </a:blip>
          <a:stretch>
            <a:fillRect/>
          </a:stretch>
        </p:blipFill>
        <p:spPr>
          <a:xfrm>
            <a:off x="664886" y="4722960"/>
            <a:ext cx="1304956" cy="1916226"/>
          </a:xfrm>
          <a:prstGeom prst="rect">
            <a:avLst/>
          </a:prstGeom>
          <a:scene3d>
            <a:camera prst="orthographicFront"/>
            <a:lightRig rig="threePt" dir="t"/>
          </a:scene3d>
          <a:sp3d>
            <a:bevelT prst="slope"/>
          </a:sp3d>
        </p:spPr>
      </p:pic>
      <p:pic>
        <p:nvPicPr>
          <p:cNvPr id="18" name="Рисунок 17">
            <a:extLst>
              <a:ext uri="{FF2B5EF4-FFF2-40B4-BE49-F238E27FC236}">
                <a16:creationId xmlns:a16="http://schemas.microsoft.com/office/drawing/2014/main" id="{7ED31156-7ABF-45D1-BE86-3DF30636C667}"/>
              </a:ext>
            </a:extLst>
          </p:cNvPr>
          <p:cNvPicPr>
            <a:picLocks noChangeAspect="1"/>
          </p:cNvPicPr>
          <p:nvPr/>
        </p:nvPicPr>
        <p:blipFill>
          <a:blip r:embed="rId14"/>
          <a:stretch>
            <a:fillRect/>
          </a:stretch>
        </p:blipFill>
        <p:spPr>
          <a:xfrm>
            <a:off x="2144326" y="4716017"/>
            <a:ext cx="1313453" cy="1923169"/>
          </a:xfrm>
          <a:prstGeom prst="rect">
            <a:avLst/>
          </a:prstGeom>
          <a:scene3d>
            <a:camera prst="orthographicFront"/>
            <a:lightRig rig="threePt" dir="t"/>
          </a:scene3d>
          <a:sp3d>
            <a:bevelT prst="slope"/>
          </a:sp3d>
        </p:spPr>
      </p:pic>
      <p:pic>
        <p:nvPicPr>
          <p:cNvPr id="20" name="Рисунок 19">
            <a:extLst>
              <a:ext uri="{FF2B5EF4-FFF2-40B4-BE49-F238E27FC236}">
                <a16:creationId xmlns:a16="http://schemas.microsoft.com/office/drawing/2014/main" id="{4184C4E2-E7F9-43FC-BD11-489E47E89257}"/>
              </a:ext>
            </a:extLst>
          </p:cNvPr>
          <p:cNvPicPr>
            <a:picLocks noChangeAspect="1"/>
          </p:cNvPicPr>
          <p:nvPr/>
        </p:nvPicPr>
        <p:blipFill>
          <a:blip r:embed="rId15">
            <a:duotone>
              <a:prstClr val="black"/>
              <a:srgbClr val="D9C3A5">
                <a:tint val="50000"/>
                <a:satMod val="180000"/>
              </a:srgbClr>
            </a:duotone>
          </a:blip>
          <a:stretch>
            <a:fillRect/>
          </a:stretch>
        </p:blipFill>
        <p:spPr>
          <a:xfrm>
            <a:off x="5310993" y="4763582"/>
            <a:ext cx="1515185" cy="1872207"/>
          </a:xfrm>
          <a:prstGeom prst="rect">
            <a:avLst/>
          </a:prstGeom>
        </p:spPr>
      </p:pic>
      <p:pic>
        <p:nvPicPr>
          <p:cNvPr id="21" name="Рисунок 20">
            <a:extLst>
              <a:ext uri="{FF2B5EF4-FFF2-40B4-BE49-F238E27FC236}">
                <a16:creationId xmlns:a16="http://schemas.microsoft.com/office/drawing/2014/main" id="{39511782-5F9B-473C-AD10-73DD5DDDFB4E}"/>
              </a:ext>
            </a:extLst>
          </p:cNvPr>
          <p:cNvPicPr>
            <a:picLocks noChangeAspect="1"/>
          </p:cNvPicPr>
          <p:nvPr/>
        </p:nvPicPr>
        <p:blipFill>
          <a:blip r:embed="rId16"/>
          <a:stretch>
            <a:fillRect/>
          </a:stretch>
        </p:blipFill>
        <p:spPr>
          <a:xfrm flipH="1">
            <a:off x="7037422" y="4716017"/>
            <a:ext cx="1438458" cy="1872208"/>
          </a:xfrm>
          <a:prstGeom prst="rect">
            <a:avLst/>
          </a:prstGeom>
        </p:spPr>
      </p:pic>
      <p:pic>
        <p:nvPicPr>
          <p:cNvPr id="2" name="Рисунок 1">
            <a:extLst>
              <a:ext uri="{FF2B5EF4-FFF2-40B4-BE49-F238E27FC236}">
                <a16:creationId xmlns:a16="http://schemas.microsoft.com/office/drawing/2014/main" id="{A3E93B6B-1EFC-4AFC-9FB1-9EB9DDB8EC69}"/>
              </a:ext>
            </a:extLst>
          </p:cNvPr>
          <p:cNvPicPr>
            <a:picLocks noChangeAspect="1"/>
          </p:cNvPicPr>
          <p:nvPr/>
        </p:nvPicPr>
        <p:blipFill>
          <a:blip r:embed="rId17"/>
          <a:stretch>
            <a:fillRect/>
          </a:stretch>
        </p:blipFill>
        <p:spPr>
          <a:xfrm>
            <a:off x="3673621" y="621705"/>
            <a:ext cx="1502016" cy="1935963"/>
          </a:xfrm>
          <a:prstGeom prst="rect">
            <a:avLst/>
          </a:prstGeom>
        </p:spPr>
      </p:pic>
    </p:spTree>
    <p:extLst>
      <p:ext uri="{BB962C8B-B14F-4D97-AF65-F5344CB8AC3E}">
        <p14:creationId xmlns:p14="http://schemas.microsoft.com/office/powerpoint/2010/main" val="18255232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85995378-A009-4CB5-A135-99EFFC972A6E}"/>
              </a:ext>
            </a:extLst>
          </p:cNvPr>
          <p:cNvSpPr/>
          <p:nvPr/>
        </p:nvSpPr>
        <p:spPr>
          <a:xfrm>
            <a:off x="2188765" y="1351493"/>
            <a:ext cx="1715534" cy="830997"/>
          </a:xfrm>
          <a:prstGeom prst="rect">
            <a:avLst/>
          </a:prstGeom>
        </p:spPr>
        <p:txBody>
          <a:bodyPr wrap="none">
            <a:spAutoFit/>
          </a:bodyPr>
          <a:lstStyle/>
          <a:p>
            <a:pPr algn="ctr"/>
            <a:r>
              <a:rPr lang="ru-RU" sz="2400" b="1" dirty="0">
                <a:solidFill>
                  <a:srgbClr val="FF000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a:t>
            </a:r>
            <a:r>
              <a:rPr lang="ru-RU" sz="2400" b="1" dirty="0" err="1">
                <a:solidFill>
                  <a:srgbClr val="FF000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Хонгбао</a:t>
            </a:r>
            <a:r>
              <a:rPr lang="ru-RU" sz="2400" b="1" dirty="0">
                <a:solidFill>
                  <a:srgbClr val="FF000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a:t>
            </a:r>
            <a:r>
              <a:rPr lang="ru-RU" sz="2400" b="1" dirty="0">
                <a:solidFill>
                  <a:srgbClr val="FF0000"/>
                </a:solidFill>
                <a:latin typeface="Times New Roman" panose="02020603050405020304" pitchFamily="18" charset="0"/>
                <a:cs typeface="Times New Roman" panose="02020603050405020304" pitchFamily="18" charset="0"/>
              </a:rPr>
              <a:t> </a:t>
            </a:r>
          </a:p>
          <a:p>
            <a:pPr algn="ctr"/>
            <a:r>
              <a:rPr lang="ru-RU" sz="2400" b="1" dirty="0">
                <a:solidFill>
                  <a:srgbClr val="FF0000"/>
                </a:solidFill>
                <a:latin typeface="Times New Roman" panose="02020603050405020304" pitchFamily="18" charset="0"/>
                <a:cs typeface="Times New Roman" panose="02020603050405020304" pitchFamily="18" charset="0"/>
              </a:rPr>
              <a:t>ХХР</a:t>
            </a:r>
          </a:p>
        </p:txBody>
      </p:sp>
      <p:sp>
        <p:nvSpPr>
          <p:cNvPr id="5" name="Прямоугольник 4">
            <a:extLst>
              <a:ext uri="{FF2B5EF4-FFF2-40B4-BE49-F238E27FC236}">
                <a16:creationId xmlns:a16="http://schemas.microsoft.com/office/drawing/2014/main" id="{C7A620B2-F022-49BF-814A-23D666E8FD17}"/>
              </a:ext>
            </a:extLst>
          </p:cNvPr>
          <p:cNvSpPr/>
          <p:nvPr/>
        </p:nvSpPr>
        <p:spPr>
          <a:xfrm>
            <a:off x="5032856" y="1445544"/>
            <a:ext cx="2146742" cy="830997"/>
          </a:xfrm>
          <a:prstGeom prst="rect">
            <a:avLst/>
          </a:prstGeom>
        </p:spPr>
        <p:txBody>
          <a:bodyPr wrap="none">
            <a:spAutoFit/>
          </a:bodyPr>
          <a:lstStyle/>
          <a:p>
            <a:pPr algn="ctr"/>
            <a:r>
              <a:rPr lang="ru-RU" sz="2400" b="1"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a:t>
            </a:r>
            <a:r>
              <a:rPr lang="ru-RU" sz="2400" b="1" dirty="0" err="1">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Факелаки</a:t>
            </a:r>
            <a:r>
              <a:rPr lang="ru-RU" sz="2400" b="1"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a:t>
            </a:r>
            <a:r>
              <a:rPr lang="ru-RU" sz="2400" b="1" dirty="0">
                <a:latin typeface="Times New Roman" panose="02020603050405020304" pitchFamily="18" charset="0"/>
                <a:cs typeface="Times New Roman" panose="02020603050405020304" pitchFamily="18" charset="0"/>
              </a:rPr>
              <a:t> </a:t>
            </a:r>
          </a:p>
          <a:p>
            <a:pPr algn="ctr"/>
            <a:r>
              <a:rPr lang="ru-RU" sz="2400" b="1" dirty="0" err="1">
                <a:latin typeface="Times New Roman" panose="02020603050405020304" pitchFamily="18" charset="0"/>
                <a:cs typeface="Times New Roman" panose="02020603050405020304" pitchFamily="18" charset="0"/>
              </a:rPr>
              <a:t>Юнонистонда</a:t>
            </a:r>
            <a:endParaRPr lang="ru-RU" sz="2400" b="1" dirty="0">
              <a:latin typeface="Times New Roman" panose="02020603050405020304" pitchFamily="18" charset="0"/>
              <a:cs typeface="Times New Roman" panose="02020603050405020304" pitchFamily="18" charset="0"/>
            </a:endParaRPr>
          </a:p>
        </p:txBody>
      </p:sp>
      <p:sp>
        <p:nvSpPr>
          <p:cNvPr id="6" name="Прямоугольник 5">
            <a:extLst>
              <a:ext uri="{FF2B5EF4-FFF2-40B4-BE49-F238E27FC236}">
                <a16:creationId xmlns:a16="http://schemas.microsoft.com/office/drawing/2014/main" id="{52131CE9-242F-4E6C-8BBE-6DC812F022BF}"/>
              </a:ext>
            </a:extLst>
          </p:cNvPr>
          <p:cNvSpPr/>
          <p:nvPr/>
        </p:nvSpPr>
        <p:spPr>
          <a:xfrm>
            <a:off x="5670925" y="4873076"/>
            <a:ext cx="2047355" cy="830997"/>
          </a:xfrm>
          <a:prstGeom prst="rect">
            <a:avLst/>
          </a:prstGeom>
        </p:spPr>
        <p:txBody>
          <a:bodyPr wrap="none">
            <a:spAutoFit/>
          </a:bodyPr>
          <a:lstStyle/>
          <a:p>
            <a:pPr algn="ctr"/>
            <a:r>
              <a:rPr lang="ru-RU" sz="2400" b="1" dirty="0">
                <a:latin typeface="Times New Roman" panose="02020603050405020304" pitchFamily="18" charset="0"/>
                <a:cs typeface="Times New Roman" panose="02020603050405020304" pitchFamily="18" charset="0"/>
              </a:rPr>
              <a:t> </a:t>
            </a:r>
            <a:r>
              <a:rPr lang="ru-RU" sz="2400" b="1" dirty="0">
                <a:solidFill>
                  <a:srgbClr val="00B050"/>
                </a:solidFill>
                <a:latin typeface="Times New Roman" panose="02020603050405020304" pitchFamily="18" charset="0"/>
                <a:cs typeface="Times New Roman" panose="02020603050405020304" pitchFamily="18" charset="0"/>
              </a:rPr>
              <a:t>«Пуджогам» </a:t>
            </a:r>
          </a:p>
          <a:p>
            <a:pPr algn="ctr"/>
            <a:r>
              <a:rPr lang="ru-RU" sz="2400" b="1" dirty="0" err="1">
                <a:solidFill>
                  <a:srgbClr val="00B050"/>
                </a:solidFill>
                <a:latin typeface="Times New Roman" panose="02020603050405020304" pitchFamily="18" charset="0"/>
                <a:cs typeface="Times New Roman" panose="02020603050405020304" pitchFamily="18" charset="0"/>
              </a:rPr>
              <a:t>Кореяда</a:t>
            </a:r>
            <a:endParaRPr lang="ru-RU" sz="2400" b="1" dirty="0">
              <a:solidFill>
                <a:srgbClr val="00B050"/>
              </a:solidFill>
              <a:latin typeface="Times New Roman" panose="02020603050405020304" pitchFamily="18" charset="0"/>
              <a:cs typeface="Times New Roman" panose="02020603050405020304" pitchFamily="18" charset="0"/>
            </a:endParaRPr>
          </a:p>
        </p:txBody>
      </p:sp>
      <p:sp>
        <p:nvSpPr>
          <p:cNvPr id="7" name="Прямоугольник 6">
            <a:extLst>
              <a:ext uri="{FF2B5EF4-FFF2-40B4-BE49-F238E27FC236}">
                <a16:creationId xmlns:a16="http://schemas.microsoft.com/office/drawing/2014/main" id="{633509AD-91DE-4B29-A890-60D83427013A}"/>
              </a:ext>
            </a:extLst>
          </p:cNvPr>
          <p:cNvSpPr/>
          <p:nvPr/>
        </p:nvSpPr>
        <p:spPr>
          <a:xfrm>
            <a:off x="6240768" y="2239073"/>
            <a:ext cx="2030299" cy="830997"/>
          </a:xfrm>
          <a:prstGeom prst="rect">
            <a:avLst/>
          </a:prstGeom>
        </p:spPr>
        <p:txBody>
          <a:bodyPr wrap="none">
            <a:spAutoFit/>
          </a:bodyPr>
          <a:lstStyle/>
          <a:p>
            <a:r>
              <a:rPr lang="ru-RU" sz="2400" b="1" dirty="0">
                <a:solidFill>
                  <a:schemeClr val="accent1">
                    <a:lumMod val="75000"/>
                  </a:schemeClr>
                </a:solidFill>
                <a:latin typeface="Times New Roman" panose="02020603050405020304" pitchFamily="18" charset="0"/>
                <a:cs typeface="Times New Roman" panose="02020603050405020304" pitchFamily="18" charset="0"/>
              </a:rPr>
              <a:t>«</a:t>
            </a:r>
            <a:r>
              <a:rPr lang="ru-RU" sz="2400" b="1" dirty="0">
                <a:solidFill>
                  <a:schemeClr val="accent1"/>
                </a:solidFill>
                <a:latin typeface="Times New Roman" panose="02020603050405020304" pitchFamily="18" charset="0"/>
                <a:cs typeface="Times New Roman" panose="02020603050405020304" pitchFamily="18" charset="0"/>
              </a:rPr>
              <a:t>Витамин Б»</a:t>
            </a:r>
          </a:p>
          <a:p>
            <a:r>
              <a:rPr lang="ru-RU" sz="2400" b="1" dirty="0">
                <a:solidFill>
                  <a:schemeClr val="accent1"/>
                </a:solidFill>
                <a:latin typeface="Times New Roman" panose="02020603050405020304" pitchFamily="18" charset="0"/>
                <a:cs typeface="Times New Roman" panose="02020603050405020304" pitchFamily="18" charset="0"/>
              </a:rPr>
              <a:t> </a:t>
            </a:r>
            <a:r>
              <a:rPr lang="ru-RU" sz="2400" b="1" dirty="0" err="1">
                <a:solidFill>
                  <a:schemeClr val="accent1"/>
                </a:solidFill>
                <a:latin typeface="Times New Roman" panose="02020603050405020304" pitchFamily="18" charset="0"/>
                <a:cs typeface="Times New Roman" panose="02020603050405020304" pitchFamily="18" charset="0"/>
              </a:rPr>
              <a:t>Германияда</a:t>
            </a:r>
            <a:endParaRPr lang="ru-RU" sz="2400" b="1" dirty="0">
              <a:solidFill>
                <a:schemeClr val="accent1"/>
              </a:solidFill>
              <a:latin typeface="Times New Roman" panose="02020603050405020304" pitchFamily="18" charset="0"/>
              <a:cs typeface="Times New Roman" panose="02020603050405020304" pitchFamily="18" charset="0"/>
            </a:endParaRPr>
          </a:p>
        </p:txBody>
      </p:sp>
      <p:sp>
        <p:nvSpPr>
          <p:cNvPr id="8" name="Прямоугольник 7">
            <a:extLst>
              <a:ext uri="{FF2B5EF4-FFF2-40B4-BE49-F238E27FC236}">
                <a16:creationId xmlns:a16="http://schemas.microsoft.com/office/drawing/2014/main" id="{EA0E002D-9ACC-44EB-9EF6-8A3B4E01B7E5}"/>
              </a:ext>
            </a:extLst>
          </p:cNvPr>
          <p:cNvSpPr/>
          <p:nvPr/>
        </p:nvSpPr>
        <p:spPr>
          <a:xfrm>
            <a:off x="621403" y="2155651"/>
            <a:ext cx="1765227" cy="830997"/>
          </a:xfrm>
          <a:prstGeom prst="rect">
            <a:avLst/>
          </a:prstGeom>
        </p:spPr>
        <p:txBody>
          <a:bodyPr wrap="none">
            <a:spAutoFit/>
          </a:bodyPr>
          <a:lstStyle/>
          <a:p>
            <a:pPr algn="ctr"/>
            <a:r>
              <a:rPr lang="ru-RU" sz="2400" b="1" dirty="0">
                <a:solidFill>
                  <a:srgbClr val="7030A0"/>
                </a:solidFill>
                <a:latin typeface="Times New Roman" panose="02020603050405020304" pitchFamily="18" charset="0"/>
                <a:cs typeface="Times New Roman" panose="02020603050405020304" pitchFamily="18" charset="0"/>
              </a:rPr>
              <a:t>«Подарок» </a:t>
            </a:r>
          </a:p>
          <a:p>
            <a:pPr algn="ctr"/>
            <a:r>
              <a:rPr lang="ru-RU" sz="2400" b="1" dirty="0" err="1">
                <a:solidFill>
                  <a:srgbClr val="7030A0"/>
                </a:solidFill>
                <a:latin typeface="Times New Roman" panose="02020603050405020304" pitchFamily="18" charset="0"/>
                <a:cs typeface="Times New Roman" panose="02020603050405020304" pitchFamily="18" charset="0"/>
              </a:rPr>
              <a:t>Россияда</a:t>
            </a:r>
            <a:endParaRPr lang="ru-RU" sz="2400" b="1" dirty="0">
              <a:solidFill>
                <a:srgbClr val="7030A0"/>
              </a:solidFill>
              <a:latin typeface="Times New Roman" panose="02020603050405020304" pitchFamily="18" charset="0"/>
              <a:cs typeface="Times New Roman" panose="02020603050405020304" pitchFamily="18" charset="0"/>
            </a:endParaRPr>
          </a:p>
        </p:txBody>
      </p:sp>
      <p:sp>
        <p:nvSpPr>
          <p:cNvPr id="9" name="Прямоугольник 8">
            <a:extLst>
              <a:ext uri="{FF2B5EF4-FFF2-40B4-BE49-F238E27FC236}">
                <a16:creationId xmlns:a16="http://schemas.microsoft.com/office/drawing/2014/main" id="{1EC04F6F-2AAE-4AA9-8CF0-0464088A154B}"/>
              </a:ext>
            </a:extLst>
          </p:cNvPr>
          <p:cNvSpPr/>
          <p:nvPr/>
        </p:nvSpPr>
        <p:spPr>
          <a:xfrm>
            <a:off x="1110239" y="5089748"/>
            <a:ext cx="2328843" cy="830997"/>
          </a:xfrm>
          <a:prstGeom prst="rect">
            <a:avLst/>
          </a:prstGeom>
        </p:spPr>
        <p:txBody>
          <a:bodyPr wrap="none">
            <a:spAutoFit/>
          </a:bodyPr>
          <a:lstStyle/>
          <a:p>
            <a:pPr algn="ctr"/>
            <a:r>
              <a:rPr lang="ru-RU" sz="2400" b="1" dirty="0">
                <a:solidFill>
                  <a:srgbClr val="C00000"/>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«Сов</a:t>
            </a:r>
            <a:r>
              <a:rPr lang="uz-Cyrl-UZ" sz="2400" b="1" dirty="0">
                <a:solidFill>
                  <a:srgbClr val="C00000"/>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ға-салом</a:t>
            </a:r>
            <a:r>
              <a:rPr lang="ru-RU" sz="2400" b="1" dirty="0">
                <a:solidFill>
                  <a:srgbClr val="C00000"/>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a:t>
            </a:r>
            <a:r>
              <a:rPr lang="ru-RU" sz="2400" b="1" dirty="0">
                <a:solidFill>
                  <a:srgbClr val="C00000"/>
                </a:solidFill>
                <a:latin typeface="Times New Roman" panose="02020603050405020304" pitchFamily="18" charset="0"/>
                <a:cs typeface="Times New Roman" panose="02020603050405020304" pitchFamily="18" charset="0"/>
              </a:rPr>
              <a:t> </a:t>
            </a:r>
          </a:p>
          <a:p>
            <a:pPr algn="ctr"/>
            <a:r>
              <a:rPr lang="ru-RU" sz="2400" b="1" dirty="0" err="1">
                <a:solidFill>
                  <a:srgbClr val="C00000"/>
                </a:solidFill>
                <a:latin typeface="Times New Roman" panose="02020603050405020304" pitchFamily="18" charset="0"/>
                <a:cs typeface="Times New Roman" panose="02020603050405020304" pitchFamily="18" charset="0"/>
              </a:rPr>
              <a:t>Ўзбекистонда</a:t>
            </a:r>
            <a:endParaRPr lang="ru-RU" sz="2400" b="1" dirty="0">
              <a:solidFill>
                <a:srgbClr val="C00000"/>
              </a:solidFill>
              <a:latin typeface="Times New Roman" panose="02020603050405020304" pitchFamily="18" charset="0"/>
              <a:cs typeface="Times New Roman" panose="02020603050405020304" pitchFamily="18" charset="0"/>
            </a:endParaRPr>
          </a:p>
        </p:txBody>
      </p:sp>
      <p:grpSp>
        <p:nvGrpSpPr>
          <p:cNvPr id="12" name="Группа 11">
            <a:extLst>
              <a:ext uri="{FF2B5EF4-FFF2-40B4-BE49-F238E27FC236}">
                <a16:creationId xmlns:a16="http://schemas.microsoft.com/office/drawing/2014/main" id="{8B93C40D-3E55-4A77-A0A3-989233337DF2}"/>
              </a:ext>
            </a:extLst>
          </p:cNvPr>
          <p:cNvGrpSpPr/>
          <p:nvPr/>
        </p:nvGrpSpPr>
        <p:grpSpPr>
          <a:xfrm>
            <a:off x="2789804" y="1754814"/>
            <a:ext cx="3348372" cy="3186354"/>
            <a:chOff x="3071703" y="1196752"/>
            <a:chExt cx="3000595" cy="4731308"/>
          </a:xfrm>
        </p:grpSpPr>
        <p:grpSp>
          <p:nvGrpSpPr>
            <p:cNvPr id="13" name="Group 172">
              <a:extLst>
                <a:ext uri="{FF2B5EF4-FFF2-40B4-BE49-F238E27FC236}">
                  <a16:creationId xmlns:a16="http://schemas.microsoft.com/office/drawing/2014/main" id="{222675F9-4C0D-4BFF-8CDC-6ED1E220145A}"/>
                </a:ext>
              </a:extLst>
            </p:cNvPr>
            <p:cNvGrpSpPr/>
            <p:nvPr/>
          </p:nvGrpSpPr>
          <p:grpSpPr>
            <a:xfrm>
              <a:off x="4946519" y="2420696"/>
              <a:ext cx="1125779" cy="1544010"/>
              <a:chOff x="6595357" y="2420696"/>
              <a:chExt cx="1501039" cy="1544010"/>
            </a:xfrm>
          </p:grpSpPr>
          <p:sp>
            <p:nvSpPr>
              <p:cNvPr id="34" name="Freeform 173">
                <a:extLst>
                  <a:ext uri="{FF2B5EF4-FFF2-40B4-BE49-F238E27FC236}">
                    <a16:creationId xmlns:a16="http://schemas.microsoft.com/office/drawing/2014/main" id="{C62A0428-8DB9-4FA9-8595-DF5D2EE26282}"/>
                  </a:ext>
                </a:extLst>
              </p:cNvPr>
              <p:cNvSpPr>
                <a:spLocks/>
              </p:cNvSpPr>
              <p:nvPr/>
            </p:nvSpPr>
            <p:spPr bwMode="auto">
              <a:xfrm>
                <a:off x="6595357" y="2420696"/>
                <a:ext cx="1501039" cy="1544010"/>
              </a:xfrm>
              <a:custGeom>
                <a:avLst/>
                <a:gdLst>
                  <a:gd name="connsiteX0" fmla="*/ 0 w 1501039"/>
                  <a:gd name="connsiteY0" fmla="*/ 0 h 1544010"/>
                  <a:gd name="connsiteX1" fmla="*/ 1501036 w 1501039"/>
                  <a:gd name="connsiteY1" fmla="*/ 392670 h 1544010"/>
                  <a:gd name="connsiteX2" fmla="*/ 1501037 w 1501039"/>
                  <a:gd name="connsiteY2" fmla="*/ 392670 h 1544010"/>
                  <a:gd name="connsiteX3" fmla="*/ 1501037 w 1501039"/>
                  <a:gd name="connsiteY3" fmla="*/ 392671 h 1544010"/>
                  <a:gd name="connsiteX4" fmla="*/ 1501039 w 1501039"/>
                  <a:gd name="connsiteY4" fmla="*/ 392671 h 1544010"/>
                  <a:gd name="connsiteX5" fmla="*/ 1501037 w 1501039"/>
                  <a:gd name="connsiteY5" fmla="*/ 392671 h 1544010"/>
                  <a:gd name="connsiteX6" fmla="*/ 1000199 w 1501039"/>
                  <a:gd name="connsiteY6" fmla="*/ 1544006 h 1544010"/>
                  <a:gd name="connsiteX7" fmla="*/ 1000199 w 1501039"/>
                  <a:gd name="connsiteY7" fmla="*/ 1544010 h 1544010"/>
                  <a:gd name="connsiteX8" fmla="*/ 1 w 1501039"/>
                  <a:gd name="connsiteY8" fmla="*/ 1185421 h 1544010"/>
                  <a:gd name="connsiteX9" fmla="*/ 1 w 1501039"/>
                  <a:gd name="connsiteY9" fmla="*/ 1 h 1544010"/>
                  <a:gd name="connsiteX10" fmla="*/ 1000198 w 1501039"/>
                  <a:gd name="connsiteY10" fmla="*/ 357109 h 1544010"/>
                  <a:gd name="connsiteX11" fmla="*/ 1000198 w 1501039"/>
                  <a:gd name="connsiteY11" fmla="*/ 357108 h 1544010"/>
                  <a:gd name="connsiteX12" fmla="*/ 1 w 1501039"/>
                  <a:gd name="connsiteY12" fmla="*/ 1 h 1544010"/>
                  <a:gd name="connsiteX13" fmla="*/ 8 w 1501039"/>
                  <a:gd name="connsiteY13" fmla="*/ 3 h 1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01039" h="1544010">
                    <a:moveTo>
                      <a:pt x="0" y="0"/>
                    </a:moveTo>
                    <a:lnTo>
                      <a:pt x="1501036" y="392670"/>
                    </a:lnTo>
                    <a:lnTo>
                      <a:pt x="1501037" y="392670"/>
                    </a:lnTo>
                    <a:lnTo>
                      <a:pt x="1501037" y="392671"/>
                    </a:lnTo>
                    <a:lnTo>
                      <a:pt x="1501039" y="392671"/>
                    </a:lnTo>
                    <a:lnTo>
                      <a:pt x="1501037" y="392671"/>
                    </a:lnTo>
                    <a:lnTo>
                      <a:pt x="1000199" y="1544006"/>
                    </a:lnTo>
                    <a:lnTo>
                      <a:pt x="1000199" y="1544010"/>
                    </a:lnTo>
                    <a:lnTo>
                      <a:pt x="1" y="1185421"/>
                    </a:lnTo>
                    <a:lnTo>
                      <a:pt x="1" y="1"/>
                    </a:lnTo>
                    <a:lnTo>
                      <a:pt x="1000198" y="357109"/>
                    </a:lnTo>
                    <a:lnTo>
                      <a:pt x="1000198" y="357108"/>
                    </a:lnTo>
                    <a:lnTo>
                      <a:pt x="1" y="1"/>
                    </a:lnTo>
                    <a:lnTo>
                      <a:pt x="8" y="3"/>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noAutofit/>
              </a:bodyPr>
              <a:lstStyle/>
              <a:p>
                <a:endParaRPr lang="id-ID" sz="2400">
                  <a:solidFill>
                    <a:prstClr val="black"/>
                  </a:solidFill>
                </a:endParaRPr>
              </a:p>
            </p:txBody>
          </p:sp>
          <p:grpSp>
            <p:nvGrpSpPr>
              <p:cNvPr id="35" name="Group 174">
                <a:extLst>
                  <a:ext uri="{FF2B5EF4-FFF2-40B4-BE49-F238E27FC236}">
                    <a16:creationId xmlns:a16="http://schemas.microsoft.com/office/drawing/2014/main" id="{D4185AE0-425D-4F29-BD0E-23959C5F84E6}"/>
                  </a:ext>
                </a:extLst>
              </p:cNvPr>
              <p:cNvGrpSpPr/>
              <p:nvPr/>
            </p:nvGrpSpPr>
            <p:grpSpPr>
              <a:xfrm>
                <a:off x="6595357" y="2420697"/>
                <a:ext cx="1501039" cy="1544008"/>
                <a:chOff x="6595357" y="2420697"/>
                <a:chExt cx="1501039" cy="1544008"/>
              </a:xfrm>
            </p:grpSpPr>
            <p:sp>
              <p:nvSpPr>
                <p:cNvPr id="36" name="Freeform 175">
                  <a:extLst>
                    <a:ext uri="{FF2B5EF4-FFF2-40B4-BE49-F238E27FC236}">
                      <a16:creationId xmlns:a16="http://schemas.microsoft.com/office/drawing/2014/main" id="{3CDC6FAD-B967-4437-AE84-5CEC717C04CF}"/>
                    </a:ext>
                  </a:extLst>
                </p:cNvPr>
                <p:cNvSpPr>
                  <a:spLocks/>
                </p:cNvSpPr>
                <p:nvPr/>
              </p:nvSpPr>
              <p:spPr bwMode="auto">
                <a:xfrm>
                  <a:off x="6595357" y="2420697"/>
                  <a:ext cx="1501038" cy="1544008"/>
                </a:xfrm>
                <a:custGeom>
                  <a:avLst/>
                  <a:gdLst>
                    <a:gd name="connsiteX0" fmla="*/ 0 w 1501038"/>
                    <a:gd name="connsiteY0" fmla="*/ 0 h 1544008"/>
                    <a:gd name="connsiteX1" fmla="*/ 1501036 w 1501038"/>
                    <a:gd name="connsiteY1" fmla="*/ 392670 h 1544008"/>
                    <a:gd name="connsiteX2" fmla="*/ 1501037 w 1501038"/>
                    <a:gd name="connsiteY2" fmla="*/ 392670 h 1544008"/>
                    <a:gd name="connsiteX3" fmla="*/ 1501037 w 1501038"/>
                    <a:gd name="connsiteY3" fmla="*/ 392670 h 1544008"/>
                    <a:gd name="connsiteX4" fmla="*/ 1501038 w 1501038"/>
                    <a:gd name="connsiteY4" fmla="*/ 392670 h 1544008"/>
                    <a:gd name="connsiteX5" fmla="*/ 1501037 w 1501038"/>
                    <a:gd name="connsiteY5" fmla="*/ 392670 h 1544008"/>
                    <a:gd name="connsiteX6" fmla="*/ 1000198 w 1501038"/>
                    <a:gd name="connsiteY6" fmla="*/ 1544008 h 1544008"/>
                    <a:gd name="connsiteX7" fmla="*/ 1000198 w 1501038"/>
                    <a:gd name="connsiteY7" fmla="*/ 357108 h 15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1038" h="1544008">
                      <a:moveTo>
                        <a:pt x="0" y="0"/>
                      </a:moveTo>
                      <a:lnTo>
                        <a:pt x="1501036" y="392670"/>
                      </a:lnTo>
                      <a:lnTo>
                        <a:pt x="1501037" y="392670"/>
                      </a:lnTo>
                      <a:lnTo>
                        <a:pt x="1501037" y="392670"/>
                      </a:lnTo>
                      <a:lnTo>
                        <a:pt x="1501038" y="392670"/>
                      </a:lnTo>
                      <a:lnTo>
                        <a:pt x="1501037" y="392670"/>
                      </a:lnTo>
                      <a:lnTo>
                        <a:pt x="1000198" y="1544008"/>
                      </a:lnTo>
                      <a:lnTo>
                        <a:pt x="1000198" y="357108"/>
                      </a:lnTo>
                      <a:close/>
                    </a:path>
                  </a:pathLst>
                </a:custGeom>
                <a:solidFill>
                  <a:srgbClr val="0184D5"/>
                </a:solidFill>
                <a:ln>
                  <a:noFill/>
                </a:ln>
              </p:spPr>
              <p:txBody>
                <a:bodyPr vert="horz" wrap="square" lIns="91440" tIns="45720" rIns="91440" bIns="45720" numCol="1" anchor="t" anchorCtr="0" compatLnSpc="1">
                  <a:prstTxWarp prst="textNoShape">
                    <a:avLst/>
                  </a:prstTxWarp>
                  <a:noAutofit/>
                </a:bodyPr>
                <a:lstStyle/>
                <a:p>
                  <a:endParaRPr lang="id-ID" sz="2400">
                    <a:solidFill>
                      <a:prstClr val="black"/>
                    </a:solidFill>
                  </a:endParaRPr>
                </a:p>
              </p:txBody>
            </p:sp>
            <p:sp>
              <p:nvSpPr>
                <p:cNvPr id="37" name="Freeform 5">
                  <a:extLst>
                    <a:ext uri="{FF2B5EF4-FFF2-40B4-BE49-F238E27FC236}">
                      <a16:creationId xmlns:a16="http://schemas.microsoft.com/office/drawing/2014/main" id="{1C7EF715-194D-46CB-A40C-706BF682EEFE}"/>
                    </a:ext>
                  </a:extLst>
                </p:cNvPr>
                <p:cNvSpPr>
                  <a:spLocks/>
                </p:cNvSpPr>
                <p:nvPr/>
              </p:nvSpPr>
              <p:spPr bwMode="auto">
                <a:xfrm>
                  <a:off x="6595358" y="2420698"/>
                  <a:ext cx="1501038" cy="392670"/>
                </a:xfrm>
                <a:custGeom>
                  <a:avLst/>
                  <a:gdLst>
                    <a:gd name="T0" fmla="*/ 1013 w 1013"/>
                    <a:gd name="T1" fmla="*/ 265 h 265"/>
                    <a:gd name="T2" fmla="*/ 0 w 1013"/>
                    <a:gd name="T3" fmla="*/ 0 h 265"/>
                    <a:gd name="T4" fmla="*/ 675 w 1013"/>
                    <a:gd name="T5" fmla="*/ 241 h 265"/>
                    <a:gd name="T6" fmla="*/ 1013 w 1013"/>
                    <a:gd name="T7" fmla="*/ 265 h 265"/>
                  </a:gdLst>
                  <a:ahLst/>
                  <a:cxnLst>
                    <a:cxn ang="0">
                      <a:pos x="T0" y="T1"/>
                    </a:cxn>
                    <a:cxn ang="0">
                      <a:pos x="T2" y="T3"/>
                    </a:cxn>
                    <a:cxn ang="0">
                      <a:pos x="T4" y="T5"/>
                    </a:cxn>
                    <a:cxn ang="0">
                      <a:pos x="T6" y="T7"/>
                    </a:cxn>
                  </a:cxnLst>
                  <a:rect l="0" t="0" r="r" b="b"/>
                  <a:pathLst>
                    <a:path w="1013" h="265">
                      <a:moveTo>
                        <a:pt x="1013" y="265"/>
                      </a:moveTo>
                      <a:lnTo>
                        <a:pt x="0" y="0"/>
                      </a:lnTo>
                      <a:lnTo>
                        <a:pt x="675" y="241"/>
                      </a:lnTo>
                      <a:lnTo>
                        <a:pt x="1013" y="265"/>
                      </a:lnTo>
                      <a:close/>
                    </a:path>
                  </a:pathLst>
                </a:custGeom>
                <a:solidFill>
                  <a:srgbClr val="1AA8FE"/>
                </a:solidFill>
                <a:ln>
                  <a:noFill/>
                </a:ln>
              </p:spPr>
              <p:txBody>
                <a:bodyPr vert="horz" wrap="square" lIns="91440" tIns="45720" rIns="91440" bIns="45720" numCol="1" anchor="t" anchorCtr="0" compatLnSpc="1">
                  <a:prstTxWarp prst="textNoShape">
                    <a:avLst/>
                  </a:prstTxWarp>
                </a:bodyPr>
                <a:lstStyle/>
                <a:p>
                  <a:endParaRPr lang="id-ID" sz="2400">
                    <a:solidFill>
                      <a:prstClr val="black"/>
                    </a:solidFill>
                  </a:endParaRPr>
                </a:p>
              </p:txBody>
            </p:sp>
          </p:grpSp>
        </p:grpSp>
        <p:grpSp>
          <p:nvGrpSpPr>
            <p:cNvPr id="14" name="Group 6">
              <a:extLst>
                <a:ext uri="{FF2B5EF4-FFF2-40B4-BE49-F238E27FC236}">
                  <a16:creationId xmlns:a16="http://schemas.microsoft.com/office/drawing/2014/main" id="{FE2096D3-D7B2-45EA-BFFB-7A46ADF6AD26}"/>
                </a:ext>
              </a:extLst>
            </p:cNvPr>
            <p:cNvGrpSpPr/>
            <p:nvPr/>
          </p:nvGrpSpPr>
          <p:grpSpPr>
            <a:xfrm>
              <a:off x="3071703" y="2420701"/>
              <a:ext cx="1124668" cy="1544009"/>
              <a:chOff x="4095604" y="2420698"/>
              <a:chExt cx="1499557" cy="1544009"/>
            </a:xfrm>
          </p:grpSpPr>
          <p:sp>
            <p:nvSpPr>
              <p:cNvPr id="31" name="Freeform 177">
                <a:extLst>
                  <a:ext uri="{FF2B5EF4-FFF2-40B4-BE49-F238E27FC236}">
                    <a16:creationId xmlns:a16="http://schemas.microsoft.com/office/drawing/2014/main" id="{F5D3F671-52F2-4518-824A-74BB007FD565}"/>
                  </a:ext>
                </a:extLst>
              </p:cNvPr>
              <p:cNvSpPr>
                <a:spLocks/>
              </p:cNvSpPr>
              <p:nvPr/>
            </p:nvSpPr>
            <p:spPr bwMode="auto">
              <a:xfrm>
                <a:off x="4095604" y="2420698"/>
                <a:ext cx="1499556" cy="1544008"/>
              </a:xfrm>
              <a:custGeom>
                <a:avLst/>
                <a:gdLst>
                  <a:gd name="connsiteX0" fmla="*/ 1499556 w 1499556"/>
                  <a:gd name="connsiteY0" fmla="*/ 0 h 1544008"/>
                  <a:gd name="connsiteX1" fmla="*/ 499359 w 1499556"/>
                  <a:gd name="connsiteY1" fmla="*/ 357107 h 1544008"/>
                  <a:gd name="connsiteX2" fmla="*/ 499359 w 1499556"/>
                  <a:gd name="connsiteY2" fmla="*/ 1544008 h 1544008"/>
                  <a:gd name="connsiteX3" fmla="*/ 0 w 1499556"/>
                  <a:gd name="connsiteY3" fmla="*/ 392670 h 1544008"/>
                  <a:gd name="connsiteX4" fmla="*/ 0 w 1499556"/>
                  <a:gd name="connsiteY4" fmla="*/ 392670 h 1544008"/>
                  <a:gd name="connsiteX5" fmla="*/ 0 w 1499556"/>
                  <a:gd name="connsiteY5" fmla="*/ 392670 h 1544008"/>
                  <a:gd name="connsiteX6" fmla="*/ 0 w 1499556"/>
                  <a:gd name="connsiteY6" fmla="*/ 392670 h 1544008"/>
                  <a:gd name="connsiteX7" fmla="*/ 3 w 1499556"/>
                  <a:gd name="connsiteY7" fmla="*/ 392669 h 15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9556" h="1544008">
                    <a:moveTo>
                      <a:pt x="1499556" y="0"/>
                    </a:moveTo>
                    <a:lnTo>
                      <a:pt x="499359" y="357107"/>
                    </a:lnTo>
                    <a:lnTo>
                      <a:pt x="499359" y="1544008"/>
                    </a:lnTo>
                    <a:lnTo>
                      <a:pt x="0" y="392670"/>
                    </a:lnTo>
                    <a:lnTo>
                      <a:pt x="0" y="392670"/>
                    </a:lnTo>
                    <a:lnTo>
                      <a:pt x="0" y="392670"/>
                    </a:lnTo>
                    <a:lnTo>
                      <a:pt x="0" y="392670"/>
                    </a:lnTo>
                    <a:lnTo>
                      <a:pt x="3" y="392669"/>
                    </a:lnTo>
                    <a:close/>
                  </a:path>
                </a:pathLst>
              </a:custGeom>
              <a:solidFill>
                <a:srgbClr val="604A7B"/>
              </a:solidFill>
              <a:ln>
                <a:noFill/>
              </a:ln>
            </p:spPr>
            <p:txBody>
              <a:bodyPr vert="horz" wrap="square" lIns="91440" tIns="45720" rIns="91440" bIns="45720" numCol="1" anchor="t" anchorCtr="0" compatLnSpc="1">
                <a:prstTxWarp prst="textNoShape">
                  <a:avLst/>
                </a:prstTxWarp>
                <a:noAutofit/>
              </a:bodyPr>
              <a:lstStyle/>
              <a:p>
                <a:endParaRPr lang="id-ID" sz="2400">
                  <a:solidFill>
                    <a:prstClr val="black"/>
                  </a:solidFill>
                </a:endParaRPr>
              </a:p>
            </p:txBody>
          </p:sp>
          <p:sp>
            <p:nvSpPr>
              <p:cNvPr id="32" name="Freeform 10">
                <a:extLst>
                  <a:ext uri="{FF2B5EF4-FFF2-40B4-BE49-F238E27FC236}">
                    <a16:creationId xmlns:a16="http://schemas.microsoft.com/office/drawing/2014/main" id="{132A018D-B331-4D23-A99A-1CBB70798B49}"/>
                  </a:ext>
                </a:extLst>
              </p:cNvPr>
              <p:cNvSpPr>
                <a:spLocks/>
              </p:cNvSpPr>
              <p:nvPr/>
            </p:nvSpPr>
            <p:spPr bwMode="auto">
              <a:xfrm>
                <a:off x="4095604" y="2777805"/>
                <a:ext cx="499359" cy="1186901"/>
              </a:xfrm>
              <a:custGeom>
                <a:avLst/>
                <a:gdLst>
                  <a:gd name="T0" fmla="*/ 337 w 337"/>
                  <a:gd name="T1" fmla="*/ 801 h 801"/>
                  <a:gd name="T2" fmla="*/ 0 w 337"/>
                  <a:gd name="T3" fmla="*/ 24 h 801"/>
                  <a:gd name="T4" fmla="*/ 337 w 337"/>
                  <a:gd name="T5" fmla="*/ 0 h 801"/>
                  <a:gd name="T6" fmla="*/ 337 w 337"/>
                  <a:gd name="T7" fmla="*/ 801 h 801"/>
                </a:gdLst>
                <a:ahLst/>
                <a:cxnLst>
                  <a:cxn ang="0">
                    <a:pos x="T0" y="T1"/>
                  </a:cxn>
                  <a:cxn ang="0">
                    <a:pos x="T2" y="T3"/>
                  </a:cxn>
                  <a:cxn ang="0">
                    <a:pos x="T4" y="T5"/>
                  </a:cxn>
                  <a:cxn ang="0">
                    <a:pos x="T6" y="T7"/>
                  </a:cxn>
                </a:cxnLst>
                <a:rect l="0" t="0" r="r" b="b"/>
                <a:pathLst>
                  <a:path w="337" h="801">
                    <a:moveTo>
                      <a:pt x="337" y="801"/>
                    </a:moveTo>
                    <a:lnTo>
                      <a:pt x="0" y="24"/>
                    </a:lnTo>
                    <a:lnTo>
                      <a:pt x="337" y="0"/>
                    </a:lnTo>
                    <a:lnTo>
                      <a:pt x="337" y="801"/>
                    </a:lnTo>
                    <a:close/>
                  </a:path>
                </a:pathLst>
              </a:custGeom>
              <a:solidFill>
                <a:srgbClr val="8064A2"/>
              </a:solidFill>
              <a:ln>
                <a:noFill/>
              </a:ln>
            </p:spPr>
            <p:txBody>
              <a:bodyPr vert="horz" wrap="square" lIns="91440" tIns="45720" rIns="91440" bIns="45720" numCol="1" anchor="t" anchorCtr="0" compatLnSpc="1">
                <a:prstTxWarp prst="textNoShape">
                  <a:avLst/>
                </a:prstTxWarp>
              </a:bodyPr>
              <a:lstStyle/>
              <a:p>
                <a:endParaRPr lang="id-ID" sz="2400">
                  <a:solidFill>
                    <a:prstClr val="black"/>
                  </a:solidFill>
                </a:endParaRPr>
              </a:p>
            </p:txBody>
          </p:sp>
          <p:sp>
            <p:nvSpPr>
              <p:cNvPr id="33" name="Freeform 11">
                <a:extLst>
                  <a:ext uri="{FF2B5EF4-FFF2-40B4-BE49-F238E27FC236}">
                    <a16:creationId xmlns:a16="http://schemas.microsoft.com/office/drawing/2014/main" id="{DE73DFC2-B51A-48E0-9DC9-B161A67EFE51}"/>
                  </a:ext>
                </a:extLst>
              </p:cNvPr>
              <p:cNvSpPr>
                <a:spLocks/>
              </p:cNvSpPr>
              <p:nvPr/>
            </p:nvSpPr>
            <p:spPr bwMode="auto">
              <a:xfrm>
                <a:off x="4594963" y="2420698"/>
                <a:ext cx="1000198" cy="1544009"/>
              </a:xfrm>
              <a:custGeom>
                <a:avLst/>
                <a:gdLst>
                  <a:gd name="T0" fmla="*/ 0 w 675"/>
                  <a:gd name="T1" fmla="*/ 1042 h 1042"/>
                  <a:gd name="T2" fmla="*/ 0 w 675"/>
                  <a:gd name="T3" fmla="*/ 241 h 1042"/>
                  <a:gd name="T4" fmla="*/ 675 w 675"/>
                  <a:gd name="T5" fmla="*/ 0 h 1042"/>
                  <a:gd name="T6" fmla="*/ 675 w 675"/>
                  <a:gd name="T7" fmla="*/ 800 h 1042"/>
                  <a:gd name="T8" fmla="*/ 0 w 675"/>
                  <a:gd name="T9" fmla="*/ 1042 h 1042"/>
                </a:gdLst>
                <a:ahLst/>
                <a:cxnLst>
                  <a:cxn ang="0">
                    <a:pos x="T0" y="T1"/>
                  </a:cxn>
                  <a:cxn ang="0">
                    <a:pos x="T2" y="T3"/>
                  </a:cxn>
                  <a:cxn ang="0">
                    <a:pos x="T4" y="T5"/>
                  </a:cxn>
                  <a:cxn ang="0">
                    <a:pos x="T6" y="T7"/>
                  </a:cxn>
                  <a:cxn ang="0">
                    <a:pos x="T8" y="T9"/>
                  </a:cxn>
                </a:cxnLst>
                <a:rect l="0" t="0" r="r" b="b"/>
                <a:pathLst>
                  <a:path w="675" h="1042">
                    <a:moveTo>
                      <a:pt x="0" y="1042"/>
                    </a:moveTo>
                    <a:lnTo>
                      <a:pt x="0" y="241"/>
                    </a:lnTo>
                    <a:lnTo>
                      <a:pt x="675" y="0"/>
                    </a:lnTo>
                    <a:lnTo>
                      <a:pt x="675" y="800"/>
                    </a:lnTo>
                    <a:lnTo>
                      <a:pt x="0" y="1042"/>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sz="2400">
                  <a:solidFill>
                    <a:prstClr val="black"/>
                  </a:solidFill>
                </a:endParaRPr>
              </a:p>
            </p:txBody>
          </p:sp>
        </p:grpSp>
        <p:sp>
          <p:nvSpPr>
            <p:cNvPr id="15" name="Freeform 13">
              <a:extLst>
                <a:ext uri="{FF2B5EF4-FFF2-40B4-BE49-F238E27FC236}">
                  <a16:creationId xmlns:a16="http://schemas.microsoft.com/office/drawing/2014/main" id="{0027AE36-980A-4AA1-B919-A79D055FA282}"/>
                </a:ext>
              </a:extLst>
            </p:cNvPr>
            <p:cNvSpPr>
              <a:spLocks/>
            </p:cNvSpPr>
            <p:nvPr/>
          </p:nvSpPr>
          <p:spPr bwMode="auto">
            <a:xfrm>
              <a:off x="3821853" y="4342558"/>
              <a:ext cx="1500296" cy="720142"/>
            </a:xfrm>
            <a:custGeom>
              <a:avLst/>
              <a:gdLst>
                <a:gd name="T0" fmla="*/ 675 w 1350"/>
                <a:gd name="T1" fmla="*/ 486 h 486"/>
                <a:gd name="T2" fmla="*/ 0 w 1350"/>
                <a:gd name="T3" fmla="*/ 242 h 486"/>
                <a:gd name="T4" fmla="*/ 675 w 1350"/>
                <a:gd name="T5" fmla="*/ 0 h 486"/>
                <a:gd name="T6" fmla="*/ 1350 w 1350"/>
                <a:gd name="T7" fmla="*/ 242 h 486"/>
                <a:gd name="T8" fmla="*/ 675 w 1350"/>
                <a:gd name="T9" fmla="*/ 486 h 486"/>
              </a:gdLst>
              <a:ahLst/>
              <a:cxnLst>
                <a:cxn ang="0">
                  <a:pos x="T0" y="T1"/>
                </a:cxn>
                <a:cxn ang="0">
                  <a:pos x="T2" y="T3"/>
                </a:cxn>
                <a:cxn ang="0">
                  <a:pos x="T4" y="T5"/>
                </a:cxn>
                <a:cxn ang="0">
                  <a:pos x="T6" y="T7"/>
                </a:cxn>
                <a:cxn ang="0">
                  <a:pos x="T8" y="T9"/>
                </a:cxn>
              </a:cxnLst>
              <a:rect l="0" t="0" r="r" b="b"/>
              <a:pathLst>
                <a:path w="1350" h="486">
                  <a:moveTo>
                    <a:pt x="675" y="486"/>
                  </a:moveTo>
                  <a:lnTo>
                    <a:pt x="0" y="242"/>
                  </a:lnTo>
                  <a:lnTo>
                    <a:pt x="675" y="0"/>
                  </a:lnTo>
                  <a:lnTo>
                    <a:pt x="1350" y="242"/>
                  </a:lnTo>
                  <a:lnTo>
                    <a:pt x="675" y="486"/>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sz="2400">
                <a:solidFill>
                  <a:prstClr val="black"/>
                </a:solidFill>
              </a:endParaRPr>
            </a:p>
          </p:txBody>
        </p:sp>
        <p:sp>
          <p:nvSpPr>
            <p:cNvPr id="16" name="Freeform 15">
              <a:extLst>
                <a:ext uri="{FF2B5EF4-FFF2-40B4-BE49-F238E27FC236}">
                  <a16:creationId xmlns:a16="http://schemas.microsoft.com/office/drawing/2014/main" id="{E4723F2C-C5A9-4B3D-AAA7-A448FDDD3813}"/>
                </a:ext>
              </a:extLst>
            </p:cNvPr>
            <p:cNvSpPr>
              <a:spLocks/>
            </p:cNvSpPr>
            <p:nvPr/>
          </p:nvSpPr>
          <p:spPr bwMode="auto">
            <a:xfrm>
              <a:off x="4572000" y="4701151"/>
              <a:ext cx="750149" cy="1226909"/>
            </a:xfrm>
            <a:custGeom>
              <a:avLst/>
              <a:gdLst>
                <a:gd name="T0" fmla="*/ 0 w 675"/>
                <a:gd name="T1" fmla="*/ 828 h 828"/>
                <a:gd name="T2" fmla="*/ 0 w 675"/>
                <a:gd name="T3" fmla="*/ 244 h 828"/>
                <a:gd name="T4" fmla="*/ 675 w 675"/>
                <a:gd name="T5" fmla="*/ 0 h 828"/>
                <a:gd name="T6" fmla="*/ 0 w 675"/>
                <a:gd name="T7" fmla="*/ 828 h 828"/>
              </a:gdLst>
              <a:ahLst/>
              <a:cxnLst>
                <a:cxn ang="0">
                  <a:pos x="T0" y="T1"/>
                </a:cxn>
                <a:cxn ang="0">
                  <a:pos x="T2" y="T3"/>
                </a:cxn>
                <a:cxn ang="0">
                  <a:pos x="T4" y="T5"/>
                </a:cxn>
                <a:cxn ang="0">
                  <a:pos x="T6" y="T7"/>
                </a:cxn>
              </a:cxnLst>
              <a:rect l="0" t="0" r="r" b="b"/>
              <a:pathLst>
                <a:path w="675" h="828">
                  <a:moveTo>
                    <a:pt x="0" y="828"/>
                  </a:moveTo>
                  <a:lnTo>
                    <a:pt x="0" y="244"/>
                  </a:lnTo>
                  <a:lnTo>
                    <a:pt x="675" y="0"/>
                  </a:lnTo>
                  <a:lnTo>
                    <a:pt x="0" y="828"/>
                  </a:ln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endParaRPr lang="id-ID" sz="2400">
                <a:solidFill>
                  <a:prstClr val="black"/>
                </a:solidFill>
              </a:endParaRPr>
            </a:p>
          </p:txBody>
        </p:sp>
        <p:sp>
          <p:nvSpPr>
            <p:cNvPr id="17" name="Freeform 16">
              <a:extLst>
                <a:ext uri="{FF2B5EF4-FFF2-40B4-BE49-F238E27FC236}">
                  <a16:creationId xmlns:a16="http://schemas.microsoft.com/office/drawing/2014/main" id="{885BAA2E-BBB9-44AD-912C-AE28304F1AC8}"/>
                </a:ext>
              </a:extLst>
            </p:cNvPr>
            <p:cNvSpPr>
              <a:spLocks/>
            </p:cNvSpPr>
            <p:nvPr/>
          </p:nvSpPr>
          <p:spPr bwMode="auto">
            <a:xfrm>
              <a:off x="3821852" y="4701151"/>
              <a:ext cx="750149" cy="1226909"/>
            </a:xfrm>
            <a:custGeom>
              <a:avLst/>
              <a:gdLst>
                <a:gd name="T0" fmla="*/ 675 w 675"/>
                <a:gd name="T1" fmla="*/ 828 h 828"/>
                <a:gd name="T2" fmla="*/ 675 w 675"/>
                <a:gd name="T3" fmla="*/ 244 h 828"/>
                <a:gd name="T4" fmla="*/ 0 w 675"/>
                <a:gd name="T5" fmla="*/ 0 h 828"/>
                <a:gd name="T6" fmla="*/ 675 w 675"/>
                <a:gd name="T7" fmla="*/ 828 h 828"/>
              </a:gdLst>
              <a:ahLst/>
              <a:cxnLst>
                <a:cxn ang="0">
                  <a:pos x="T0" y="T1"/>
                </a:cxn>
                <a:cxn ang="0">
                  <a:pos x="T2" y="T3"/>
                </a:cxn>
                <a:cxn ang="0">
                  <a:pos x="T4" y="T5"/>
                </a:cxn>
                <a:cxn ang="0">
                  <a:pos x="T6" y="T7"/>
                </a:cxn>
              </a:cxnLst>
              <a:rect l="0" t="0" r="r" b="b"/>
              <a:pathLst>
                <a:path w="675" h="828">
                  <a:moveTo>
                    <a:pt x="675" y="828"/>
                  </a:moveTo>
                  <a:lnTo>
                    <a:pt x="675" y="244"/>
                  </a:lnTo>
                  <a:lnTo>
                    <a:pt x="0" y="0"/>
                  </a:lnTo>
                  <a:lnTo>
                    <a:pt x="675" y="82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id-ID" sz="2400">
                <a:solidFill>
                  <a:prstClr val="black"/>
                </a:solidFill>
              </a:endParaRPr>
            </a:p>
          </p:txBody>
        </p:sp>
        <p:grpSp>
          <p:nvGrpSpPr>
            <p:cNvPr id="18" name="Group 158">
              <a:extLst>
                <a:ext uri="{FF2B5EF4-FFF2-40B4-BE49-F238E27FC236}">
                  <a16:creationId xmlns:a16="http://schemas.microsoft.com/office/drawing/2014/main" id="{C7E9260D-C53F-441D-B13A-649EA88F3C89}"/>
                </a:ext>
              </a:extLst>
            </p:cNvPr>
            <p:cNvGrpSpPr/>
            <p:nvPr/>
          </p:nvGrpSpPr>
          <p:grpSpPr>
            <a:xfrm>
              <a:off x="3821851" y="2592111"/>
              <a:ext cx="1500296" cy="1911962"/>
              <a:chOff x="5095800" y="2592111"/>
              <a:chExt cx="2000395" cy="1911962"/>
            </a:xfrm>
          </p:grpSpPr>
          <p:sp>
            <p:nvSpPr>
              <p:cNvPr id="28" name="Freeform 17">
                <a:extLst>
                  <a:ext uri="{FF2B5EF4-FFF2-40B4-BE49-F238E27FC236}">
                    <a16:creationId xmlns:a16="http://schemas.microsoft.com/office/drawing/2014/main" id="{5CDCEE6B-F844-472D-BC3B-DD2EC1288641}"/>
                  </a:ext>
                </a:extLst>
              </p:cNvPr>
              <p:cNvSpPr>
                <a:spLocks/>
              </p:cNvSpPr>
              <p:nvPr/>
            </p:nvSpPr>
            <p:spPr bwMode="auto">
              <a:xfrm>
                <a:off x="6095996" y="2959894"/>
                <a:ext cx="1000198" cy="1544179"/>
              </a:xfrm>
              <a:custGeom>
                <a:avLst/>
                <a:gdLst>
                  <a:gd name="T0" fmla="*/ 0 w 675"/>
                  <a:gd name="T1" fmla="*/ 242 h 1042"/>
                  <a:gd name="T2" fmla="*/ 0 w 675"/>
                  <a:gd name="T3" fmla="*/ 1042 h 1042"/>
                  <a:gd name="T4" fmla="*/ 675 w 675"/>
                  <a:gd name="T5" fmla="*/ 801 h 1042"/>
                  <a:gd name="T6" fmla="*/ 675 w 675"/>
                  <a:gd name="T7" fmla="*/ 0 h 1042"/>
                  <a:gd name="T8" fmla="*/ 0 w 675"/>
                  <a:gd name="T9" fmla="*/ 242 h 1042"/>
                </a:gdLst>
                <a:ahLst/>
                <a:cxnLst>
                  <a:cxn ang="0">
                    <a:pos x="T0" y="T1"/>
                  </a:cxn>
                  <a:cxn ang="0">
                    <a:pos x="T2" y="T3"/>
                  </a:cxn>
                  <a:cxn ang="0">
                    <a:pos x="T4" y="T5"/>
                  </a:cxn>
                  <a:cxn ang="0">
                    <a:pos x="T6" y="T7"/>
                  </a:cxn>
                  <a:cxn ang="0">
                    <a:pos x="T8" y="T9"/>
                  </a:cxn>
                </a:cxnLst>
                <a:rect l="0" t="0" r="r" b="b"/>
                <a:pathLst>
                  <a:path w="675" h="1042">
                    <a:moveTo>
                      <a:pt x="0" y="242"/>
                    </a:moveTo>
                    <a:lnTo>
                      <a:pt x="0" y="1042"/>
                    </a:lnTo>
                    <a:lnTo>
                      <a:pt x="675" y="801"/>
                    </a:lnTo>
                    <a:lnTo>
                      <a:pt x="675" y="0"/>
                    </a:lnTo>
                    <a:lnTo>
                      <a:pt x="0" y="242"/>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id-ID" sz="2400">
                  <a:solidFill>
                    <a:prstClr val="black"/>
                  </a:solidFill>
                </a:endParaRPr>
              </a:p>
            </p:txBody>
          </p:sp>
          <p:sp>
            <p:nvSpPr>
              <p:cNvPr id="29" name="Freeform 21">
                <a:extLst>
                  <a:ext uri="{FF2B5EF4-FFF2-40B4-BE49-F238E27FC236}">
                    <a16:creationId xmlns:a16="http://schemas.microsoft.com/office/drawing/2014/main" id="{FF97ED7B-C403-45C6-B10D-0B2B343A7779}"/>
                  </a:ext>
                </a:extLst>
              </p:cNvPr>
              <p:cNvSpPr>
                <a:spLocks/>
              </p:cNvSpPr>
              <p:nvPr/>
            </p:nvSpPr>
            <p:spPr bwMode="auto">
              <a:xfrm>
                <a:off x="5095802" y="2959894"/>
                <a:ext cx="1000198" cy="1544179"/>
              </a:xfrm>
              <a:custGeom>
                <a:avLst/>
                <a:gdLst>
                  <a:gd name="T0" fmla="*/ 0 w 675"/>
                  <a:gd name="T1" fmla="*/ 0 h 1042"/>
                  <a:gd name="T2" fmla="*/ 0 w 675"/>
                  <a:gd name="T3" fmla="*/ 801 h 1042"/>
                  <a:gd name="T4" fmla="*/ 675 w 675"/>
                  <a:gd name="T5" fmla="*/ 1042 h 1042"/>
                  <a:gd name="T6" fmla="*/ 675 w 675"/>
                  <a:gd name="T7" fmla="*/ 242 h 1042"/>
                  <a:gd name="T8" fmla="*/ 0 w 675"/>
                  <a:gd name="T9" fmla="*/ 0 h 1042"/>
                </a:gdLst>
                <a:ahLst/>
                <a:cxnLst>
                  <a:cxn ang="0">
                    <a:pos x="T0" y="T1"/>
                  </a:cxn>
                  <a:cxn ang="0">
                    <a:pos x="T2" y="T3"/>
                  </a:cxn>
                  <a:cxn ang="0">
                    <a:pos x="T4" y="T5"/>
                  </a:cxn>
                  <a:cxn ang="0">
                    <a:pos x="T6" y="T7"/>
                  </a:cxn>
                  <a:cxn ang="0">
                    <a:pos x="T8" y="T9"/>
                  </a:cxn>
                </a:cxnLst>
                <a:rect l="0" t="0" r="r" b="b"/>
                <a:pathLst>
                  <a:path w="675" h="1042">
                    <a:moveTo>
                      <a:pt x="0" y="0"/>
                    </a:moveTo>
                    <a:lnTo>
                      <a:pt x="0" y="801"/>
                    </a:lnTo>
                    <a:lnTo>
                      <a:pt x="675" y="1042"/>
                    </a:lnTo>
                    <a:lnTo>
                      <a:pt x="675" y="242"/>
                    </a:lnTo>
                    <a:lnTo>
                      <a:pt x="0" y="0"/>
                    </a:ln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id-ID" sz="2400">
                  <a:solidFill>
                    <a:prstClr val="black"/>
                  </a:solidFill>
                </a:endParaRPr>
              </a:p>
            </p:txBody>
          </p:sp>
          <p:sp>
            <p:nvSpPr>
              <p:cNvPr id="30" name="Diamond 161">
                <a:extLst>
                  <a:ext uri="{FF2B5EF4-FFF2-40B4-BE49-F238E27FC236}">
                    <a16:creationId xmlns:a16="http://schemas.microsoft.com/office/drawing/2014/main" id="{7B5558CE-DD00-4145-8C13-D4DCCB72A8F2}"/>
                  </a:ext>
                </a:extLst>
              </p:cNvPr>
              <p:cNvSpPr/>
              <p:nvPr/>
            </p:nvSpPr>
            <p:spPr>
              <a:xfrm>
                <a:off x="5095800" y="2592111"/>
                <a:ext cx="2000395" cy="735566"/>
              </a:xfrm>
              <a:prstGeom prst="diamond">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grpSp>
        <p:grpSp>
          <p:nvGrpSpPr>
            <p:cNvPr id="19" name="Group 2">
              <a:extLst>
                <a:ext uri="{FF2B5EF4-FFF2-40B4-BE49-F238E27FC236}">
                  <a16:creationId xmlns:a16="http://schemas.microsoft.com/office/drawing/2014/main" id="{8C45B6F8-2750-4576-8EF8-9FEB72A85B96}"/>
                </a:ext>
              </a:extLst>
            </p:cNvPr>
            <p:cNvGrpSpPr/>
            <p:nvPr/>
          </p:nvGrpSpPr>
          <p:grpSpPr>
            <a:xfrm>
              <a:off x="3821853" y="1196752"/>
              <a:ext cx="1500296" cy="1588462"/>
              <a:chOff x="5095802" y="1196752"/>
              <a:chExt cx="2000395" cy="1588462"/>
            </a:xfrm>
          </p:grpSpPr>
          <p:sp>
            <p:nvSpPr>
              <p:cNvPr id="26" name="Freeform 45">
                <a:extLst>
                  <a:ext uri="{FF2B5EF4-FFF2-40B4-BE49-F238E27FC236}">
                    <a16:creationId xmlns:a16="http://schemas.microsoft.com/office/drawing/2014/main" id="{78E6E177-EA93-4EFA-B1A1-4FF76E9CB343}"/>
                  </a:ext>
                </a:extLst>
              </p:cNvPr>
              <p:cNvSpPr>
                <a:spLocks/>
              </p:cNvSpPr>
              <p:nvPr/>
            </p:nvSpPr>
            <p:spPr bwMode="auto">
              <a:xfrm>
                <a:off x="6095999" y="1196752"/>
                <a:ext cx="1000198" cy="1588462"/>
              </a:xfrm>
              <a:custGeom>
                <a:avLst/>
                <a:gdLst>
                  <a:gd name="T0" fmla="*/ 0 w 675"/>
                  <a:gd name="T1" fmla="*/ 0 h 1072"/>
                  <a:gd name="T2" fmla="*/ 0 w 675"/>
                  <a:gd name="T3" fmla="*/ 1072 h 1072"/>
                  <a:gd name="T4" fmla="*/ 675 w 675"/>
                  <a:gd name="T5" fmla="*/ 828 h 1072"/>
                  <a:gd name="T6" fmla="*/ 0 w 675"/>
                  <a:gd name="T7" fmla="*/ 0 h 1072"/>
                </a:gdLst>
                <a:ahLst/>
                <a:cxnLst>
                  <a:cxn ang="0">
                    <a:pos x="T0" y="T1"/>
                  </a:cxn>
                  <a:cxn ang="0">
                    <a:pos x="T2" y="T3"/>
                  </a:cxn>
                  <a:cxn ang="0">
                    <a:pos x="T4" y="T5"/>
                  </a:cxn>
                  <a:cxn ang="0">
                    <a:pos x="T6" y="T7"/>
                  </a:cxn>
                </a:cxnLst>
                <a:rect l="0" t="0" r="r" b="b"/>
                <a:pathLst>
                  <a:path w="675" h="1072">
                    <a:moveTo>
                      <a:pt x="0" y="0"/>
                    </a:moveTo>
                    <a:lnTo>
                      <a:pt x="0" y="1072"/>
                    </a:lnTo>
                    <a:lnTo>
                      <a:pt x="675" y="828"/>
                    </a:lnTo>
                    <a:lnTo>
                      <a:pt x="0" y="0"/>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id-ID" sz="2400">
                  <a:solidFill>
                    <a:prstClr val="black"/>
                  </a:solidFill>
                </a:endParaRPr>
              </a:p>
            </p:txBody>
          </p:sp>
          <p:sp>
            <p:nvSpPr>
              <p:cNvPr id="27" name="Freeform 46">
                <a:extLst>
                  <a:ext uri="{FF2B5EF4-FFF2-40B4-BE49-F238E27FC236}">
                    <a16:creationId xmlns:a16="http://schemas.microsoft.com/office/drawing/2014/main" id="{65F1030E-1F50-42C3-BC03-1FFB9F1EF1D8}"/>
                  </a:ext>
                </a:extLst>
              </p:cNvPr>
              <p:cNvSpPr>
                <a:spLocks/>
              </p:cNvSpPr>
              <p:nvPr/>
            </p:nvSpPr>
            <p:spPr bwMode="auto">
              <a:xfrm>
                <a:off x="5095802" y="1196752"/>
                <a:ext cx="1000198" cy="1588462"/>
              </a:xfrm>
              <a:custGeom>
                <a:avLst/>
                <a:gdLst>
                  <a:gd name="T0" fmla="*/ 675 w 675"/>
                  <a:gd name="T1" fmla="*/ 0 h 1072"/>
                  <a:gd name="T2" fmla="*/ 675 w 675"/>
                  <a:gd name="T3" fmla="*/ 1072 h 1072"/>
                  <a:gd name="T4" fmla="*/ 0 w 675"/>
                  <a:gd name="T5" fmla="*/ 828 h 1072"/>
                  <a:gd name="T6" fmla="*/ 675 w 675"/>
                  <a:gd name="T7" fmla="*/ 0 h 1072"/>
                </a:gdLst>
                <a:ahLst/>
                <a:cxnLst>
                  <a:cxn ang="0">
                    <a:pos x="T0" y="T1"/>
                  </a:cxn>
                  <a:cxn ang="0">
                    <a:pos x="T2" y="T3"/>
                  </a:cxn>
                  <a:cxn ang="0">
                    <a:pos x="T4" y="T5"/>
                  </a:cxn>
                  <a:cxn ang="0">
                    <a:pos x="T6" y="T7"/>
                  </a:cxn>
                </a:cxnLst>
                <a:rect l="0" t="0" r="r" b="b"/>
                <a:pathLst>
                  <a:path w="675" h="1072">
                    <a:moveTo>
                      <a:pt x="675" y="0"/>
                    </a:moveTo>
                    <a:lnTo>
                      <a:pt x="675" y="1072"/>
                    </a:lnTo>
                    <a:lnTo>
                      <a:pt x="0" y="828"/>
                    </a:lnTo>
                    <a:lnTo>
                      <a:pt x="675" y="0"/>
                    </a:ln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id-ID" sz="2400">
                  <a:solidFill>
                    <a:prstClr val="black"/>
                  </a:solidFill>
                </a:endParaRPr>
              </a:p>
            </p:txBody>
          </p:sp>
        </p:grpSp>
        <p:grpSp>
          <p:nvGrpSpPr>
            <p:cNvPr id="20" name="Group 163">
              <a:extLst>
                <a:ext uri="{FF2B5EF4-FFF2-40B4-BE49-F238E27FC236}">
                  <a16:creationId xmlns:a16="http://schemas.microsoft.com/office/drawing/2014/main" id="{C5D0DC62-6461-4C35-B6D5-0FF421F65232}"/>
                </a:ext>
              </a:extLst>
            </p:cNvPr>
            <p:cNvGrpSpPr/>
            <p:nvPr/>
          </p:nvGrpSpPr>
          <p:grpSpPr>
            <a:xfrm>
              <a:off x="3099256" y="3149731"/>
              <a:ext cx="1126889" cy="1544008"/>
              <a:chOff x="4132339" y="3149731"/>
              <a:chExt cx="1502519" cy="1544008"/>
            </a:xfrm>
          </p:grpSpPr>
          <p:sp>
            <p:nvSpPr>
              <p:cNvPr id="24" name="Freeform 164">
                <a:extLst>
                  <a:ext uri="{FF2B5EF4-FFF2-40B4-BE49-F238E27FC236}">
                    <a16:creationId xmlns:a16="http://schemas.microsoft.com/office/drawing/2014/main" id="{ADC14874-FAC5-46A1-8D49-6F1EBF8CA0D3}"/>
                  </a:ext>
                </a:extLst>
              </p:cNvPr>
              <p:cNvSpPr>
                <a:spLocks/>
              </p:cNvSpPr>
              <p:nvPr/>
            </p:nvSpPr>
            <p:spPr bwMode="auto">
              <a:xfrm>
                <a:off x="4132339" y="3149731"/>
                <a:ext cx="1502519" cy="1544008"/>
              </a:xfrm>
              <a:custGeom>
                <a:avLst/>
                <a:gdLst>
                  <a:gd name="connsiteX0" fmla="*/ 502322 w 1502519"/>
                  <a:gd name="connsiteY0" fmla="*/ 0 h 1544008"/>
                  <a:gd name="connsiteX1" fmla="*/ 1502519 w 1502519"/>
                  <a:gd name="connsiteY1" fmla="*/ 358589 h 1544008"/>
                  <a:gd name="connsiteX2" fmla="*/ 1502519 w 1502519"/>
                  <a:gd name="connsiteY2" fmla="*/ 358589 h 1544008"/>
                  <a:gd name="connsiteX3" fmla="*/ 1502519 w 1502519"/>
                  <a:gd name="connsiteY3" fmla="*/ 358589 h 1544008"/>
                  <a:gd name="connsiteX4" fmla="*/ 1502519 w 1502519"/>
                  <a:gd name="connsiteY4" fmla="*/ 1544008 h 1544008"/>
                  <a:gd name="connsiteX5" fmla="*/ 0 w 1502519"/>
                  <a:gd name="connsiteY5" fmla="*/ 1151338 h 15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2519" h="1544008">
                    <a:moveTo>
                      <a:pt x="502322" y="0"/>
                    </a:moveTo>
                    <a:lnTo>
                      <a:pt x="1502519" y="358589"/>
                    </a:lnTo>
                    <a:lnTo>
                      <a:pt x="1502519" y="358589"/>
                    </a:lnTo>
                    <a:lnTo>
                      <a:pt x="1502519" y="358589"/>
                    </a:lnTo>
                    <a:lnTo>
                      <a:pt x="1502519" y="1544008"/>
                    </a:lnTo>
                    <a:lnTo>
                      <a:pt x="0" y="1151338"/>
                    </a:lnTo>
                    <a:close/>
                  </a:path>
                </a:pathLst>
              </a:custGeom>
              <a:solidFill>
                <a:srgbClr val="D33F0B"/>
              </a:solidFill>
              <a:ln>
                <a:noFill/>
              </a:ln>
            </p:spPr>
            <p:txBody>
              <a:bodyPr vert="horz" wrap="square" lIns="91440" tIns="45720" rIns="91440" bIns="45720" numCol="1" anchor="t" anchorCtr="0" compatLnSpc="1">
                <a:prstTxWarp prst="textNoShape">
                  <a:avLst/>
                </a:prstTxWarp>
                <a:noAutofit/>
              </a:bodyPr>
              <a:lstStyle/>
              <a:p>
                <a:endParaRPr lang="id-ID" sz="2400">
                  <a:solidFill>
                    <a:prstClr val="black"/>
                  </a:solidFill>
                </a:endParaRPr>
              </a:p>
            </p:txBody>
          </p:sp>
          <p:sp>
            <p:nvSpPr>
              <p:cNvPr id="25" name="Freeform 47">
                <a:extLst>
                  <a:ext uri="{FF2B5EF4-FFF2-40B4-BE49-F238E27FC236}">
                    <a16:creationId xmlns:a16="http://schemas.microsoft.com/office/drawing/2014/main" id="{5BF54C19-8D82-47CE-993A-B7199E6DC924}"/>
                  </a:ext>
                </a:extLst>
              </p:cNvPr>
              <p:cNvSpPr>
                <a:spLocks/>
              </p:cNvSpPr>
              <p:nvPr/>
            </p:nvSpPr>
            <p:spPr bwMode="auto">
              <a:xfrm>
                <a:off x="4132339" y="3508320"/>
                <a:ext cx="1502519" cy="1185419"/>
              </a:xfrm>
              <a:custGeom>
                <a:avLst/>
                <a:gdLst>
                  <a:gd name="T0" fmla="*/ 0 w 1014"/>
                  <a:gd name="T1" fmla="*/ 535 h 800"/>
                  <a:gd name="T2" fmla="*/ 1014 w 1014"/>
                  <a:gd name="T3" fmla="*/ 800 h 800"/>
                  <a:gd name="T4" fmla="*/ 1014 w 1014"/>
                  <a:gd name="T5" fmla="*/ 0 h 800"/>
                  <a:gd name="T6" fmla="*/ 0 w 1014"/>
                  <a:gd name="T7" fmla="*/ 535 h 800"/>
                </a:gdLst>
                <a:ahLst/>
                <a:cxnLst>
                  <a:cxn ang="0">
                    <a:pos x="T0" y="T1"/>
                  </a:cxn>
                  <a:cxn ang="0">
                    <a:pos x="T2" y="T3"/>
                  </a:cxn>
                  <a:cxn ang="0">
                    <a:pos x="T4" y="T5"/>
                  </a:cxn>
                  <a:cxn ang="0">
                    <a:pos x="T6" y="T7"/>
                  </a:cxn>
                </a:cxnLst>
                <a:rect l="0" t="0" r="r" b="b"/>
                <a:pathLst>
                  <a:path w="1014" h="800">
                    <a:moveTo>
                      <a:pt x="0" y="535"/>
                    </a:moveTo>
                    <a:lnTo>
                      <a:pt x="1014" y="800"/>
                    </a:lnTo>
                    <a:lnTo>
                      <a:pt x="1014" y="0"/>
                    </a:lnTo>
                    <a:lnTo>
                      <a:pt x="0" y="535"/>
                    </a:lnTo>
                    <a:close/>
                  </a:path>
                </a:pathLst>
              </a:custGeom>
              <a:solidFill>
                <a:srgbClr val="F3591F"/>
              </a:solidFill>
              <a:ln>
                <a:noFill/>
              </a:ln>
            </p:spPr>
            <p:txBody>
              <a:bodyPr vert="horz" wrap="square" lIns="91440" tIns="45720" rIns="91440" bIns="45720" numCol="1" anchor="t" anchorCtr="0" compatLnSpc="1">
                <a:prstTxWarp prst="textNoShape">
                  <a:avLst/>
                </a:prstTxWarp>
              </a:bodyPr>
              <a:lstStyle/>
              <a:p>
                <a:endParaRPr lang="id-ID" sz="2400">
                  <a:solidFill>
                    <a:prstClr val="black"/>
                  </a:solidFill>
                </a:endParaRPr>
              </a:p>
            </p:txBody>
          </p:sp>
        </p:grpSp>
        <p:grpSp>
          <p:nvGrpSpPr>
            <p:cNvPr id="21" name="Group 166">
              <a:extLst>
                <a:ext uri="{FF2B5EF4-FFF2-40B4-BE49-F238E27FC236}">
                  <a16:creationId xmlns:a16="http://schemas.microsoft.com/office/drawing/2014/main" id="{23A4E10B-72FB-42D5-97CC-F00947E0422F}"/>
                </a:ext>
              </a:extLst>
            </p:cNvPr>
            <p:cNvGrpSpPr/>
            <p:nvPr/>
          </p:nvGrpSpPr>
          <p:grpSpPr>
            <a:xfrm>
              <a:off x="4946519" y="3149731"/>
              <a:ext cx="1125779" cy="1544008"/>
              <a:chOff x="6595358" y="3149731"/>
              <a:chExt cx="1501038" cy="1544008"/>
            </a:xfrm>
          </p:grpSpPr>
          <p:sp>
            <p:nvSpPr>
              <p:cNvPr id="22" name="Freeform 167">
                <a:extLst>
                  <a:ext uri="{FF2B5EF4-FFF2-40B4-BE49-F238E27FC236}">
                    <a16:creationId xmlns:a16="http://schemas.microsoft.com/office/drawing/2014/main" id="{9892CE6B-67E8-48BD-B200-CE35320A37E6}"/>
                  </a:ext>
                </a:extLst>
              </p:cNvPr>
              <p:cNvSpPr>
                <a:spLocks/>
              </p:cNvSpPr>
              <p:nvPr/>
            </p:nvSpPr>
            <p:spPr bwMode="auto">
              <a:xfrm>
                <a:off x="6595358" y="3149731"/>
                <a:ext cx="1501038" cy="1544008"/>
              </a:xfrm>
              <a:custGeom>
                <a:avLst/>
                <a:gdLst>
                  <a:gd name="connsiteX0" fmla="*/ 1000198 w 1501038"/>
                  <a:gd name="connsiteY0" fmla="*/ 0 h 1544008"/>
                  <a:gd name="connsiteX1" fmla="*/ 1501038 w 1501038"/>
                  <a:gd name="connsiteY1" fmla="*/ 1151338 h 1544008"/>
                  <a:gd name="connsiteX2" fmla="*/ 0 w 1501038"/>
                  <a:gd name="connsiteY2" fmla="*/ 1544008 h 1544008"/>
                  <a:gd name="connsiteX3" fmla="*/ 0 w 1501038"/>
                  <a:gd name="connsiteY3" fmla="*/ 358589 h 1544008"/>
                  <a:gd name="connsiteX4" fmla="*/ 0 w 1501038"/>
                  <a:gd name="connsiteY4" fmla="*/ 358589 h 1544008"/>
                  <a:gd name="connsiteX5" fmla="*/ 1 w 1501038"/>
                  <a:gd name="connsiteY5" fmla="*/ 358589 h 15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1038" h="1544008">
                    <a:moveTo>
                      <a:pt x="1000198" y="0"/>
                    </a:moveTo>
                    <a:lnTo>
                      <a:pt x="1501038" y="1151338"/>
                    </a:lnTo>
                    <a:lnTo>
                      <a:pt x="0" y="1544008"/>
                    </a:lnTo>
                    <a:lnTo>
                      <a:pt x="0" y="358589"/>
                    </a:lnTo>
                    <a:lnTo>
                      <a:pt x="0" y="358589"/>
                    </a:lnTo>
                    <a:lnTo>
                      <a:pt x="1" y="358589"/>
                    </a:lnTo>
                    <a:close/>
                  </a:path>
                </a:pathLst>
              </a:custGeom>
              <a:solidFill>
                <a:srgbClr val="7A8E00"/>
              </a:solidFill>
              <a:ln>
                <a:noFill/>
              </a:ln>
            </p:spPr>
            <p:txBody>
              <a:bodyPr vert="horz" wrap="square" lIns="91440" tIns="45720" rIns="91440" bIns="45720" numCol="1" anchor="t" anchorCtr="0" compatLnSpc="1">
                <a:prstTxWarp prst="textNoShape">
                  <a:avLst/>
                </a:prstTxWarp>
                <a:noAutofit/>
              </a:bodyPr>
              <a:lstStyle/>
              <a:p>
                <a:endParaRPr lang="id-ID" sz="2400">
                  <a:solidFill>
                    <a:prstClr val="black"/>
                  </a:solidFill>
                </a:endParaRPr>
              </a:p>
            </p:txBody>
          </p:sp>
          <p:sp>
            <p:nvSpPr>
              <p:cNvPr id="23" name="Freeform 49">
                <a:extLst>
                  <a:ext uri="{FF2B5EF4-FFF2-40B4-BE49-F238E27FC236}">
                    <a16:creationId xmlns:a16="http://schemas.microsoft.com/office/drawing/2014/main" id="{6B0A345E-2CED-4983-948A-76AD1B8E646D}"/>
                  </a:ext>
                </a:extLst>
              </p:cNvPr>
              <p:cNvSpPr>
                <a:spLocks/>
              </p:cNvSpPr>
              <p:nvPr/>
            </p:nvSpPr>
            <p:spPr bwMode="auto">
              <a:xfrm>
                <a:off x="6595358" y="3508320"/>
                <a:ext cx="1501038" cy="1185419"/>
              </a:xfrm>
              <a:custGeom>
                <a:avLst/>
                <a:gdLst>
                  <a:gd name="T0" fmla="*/ 1013 w 1013"/>
                  <a:gd name="T1" fmla="*/ 535 h 800"/>
                  <a:gd name="T2" fmla="*/ 0 w 1013"/>
                  <a:gd name="T3" fmla="*/ 800 h 800"/>
                  <a:gd name="T4" fmla="*/ 0 w 1013"/>
                  <a:gd name="T5" fmla="*/ 0 h 800"/>
                  <a:gd name="T6" fmla="*/ 1013 w 1013"/>
                  <a:gd name="T7" fmla="*/ 535 h 800"/>
                </a:gdLst>
                <a:ahLst/>
                <a:cxnLst>
                  <a:cxn ang="0">
                    <a:pos x="T0" y="T1"/>
                  </a:cxn>
                  <a:cxn ang="0">
                    <a:pos x="T2" y="T3"/>
                  </a:cxn>
                  <a:cxn ang="0">
                    <a:pos x="T4" y="T5"/>
                  </a:cxn>
                  <a:cxn ang="0">
                    <a:pos x="T6" y="T7"/>
                  </a:cxn>
                </a:cxnLst>
                <a:rect l="0" t="0" r="r" b="b"/>
                <a:pathLst>
                  <a:path w="1013" h="800">
                    <a:moveTo>
                      <a:pt x="1013" y="535"/>
                    </a:moveTo>
                    <a:lnTo>
                      <a:pt x="0" y="800"/>
                    </a:lnTo>
                    <a:lnTo>
                      <a:pt x="0" y="0"/>
                    </a:lnTo>
                    <a:lnTo>
                      <a:pt x="1013" y="535"/>
                    </a:lnTo>
                    <a:close/>
                  </a:path>
                </a:pathLst>
              </a:custGeom>
              <a:solidFill>
                <a:srgbClr val="A9C500"/>
              </a:solidFill>
              <a:ln>
                <a:noFill/>
              </a:ln>
            </p:spPr>
            <p:txBody>
              <a:bodyPr vert="horz" wrap="square" lIns="91440" tIns="45720" rIns="91440" bIns="45720" numCol="1" anchor="t" anchorCtr="0" compatLnSpc="1">
                <a:prstTxWarp prst="textNoShape">
                  <a:avLst/>
                </a:prstTxWarp>
              </a:bodyPr>
              <a:lstStyle/>
              <a:p>
                <a:endParaRPr lang="id-ID" sz="2400">
                  <a:solidFill>
                    <a:prstClr val="black"/>
                  </a:solidFill>
                </a:endParaRPr>
              </a:p>
            </p:txBody>
          </p:sp>
        </p:grpSp>
      </p:grpSp>
      <p:sp>
        <p:nvSpPr>
          <p:cNvPr id="64" name="Прямоугольник 63">
            <a:extLst>
              <a:ext uri="{FF2B5EF4-FFF2-40B4-BE49-F238E27FC236}">
                <a16:creationId xmlns:a16="http://schemas.microsoft.com/office/drawing/2014/main" id="{BE878447-C1FD-445F-8B35-E60563E55978}"/>
              </a:ext>
            </a:extLst>
          </p:cNvPr>
          <p:cNvSpPr/>
          <p:nvPr/>
        </p:nvSpPr>
        <p:spPr>
          <a:xfrm>
            <a:off x="944882" y="166577"/>
            <a:ext cx="7038209" cy="830997"/>
          </a:xfrm>
          <a:prstGeom prst="rect">
            <a:avLst/>
          </a:prstGeom>
        </p:spPr>
        <p:txBody>
          <a:bodyPr wrap="none">
            <a:spAutoFit/>
          </a:bodyPr>
          <a:lstStyle/>
          <a:p>
            <a:pPr algn="ctr"/>
            <a:r>
              <a:rPr lang="uz-Cyrl-UZ" sz="2400" b="1" dirty="0">
                <a:latin typeface="Times New Roman" panose="02020603050405020304" pitchFamily="18" charset="0"/>
                <a:cs typeface="Times New Roman" panose="02020603050405020304" pitchFamily="18" charset="0"/>
              </a:rPr>
              <a:t>Мансабдорларга совға кўринишдаги пора бериш</a:t>
            </a:r>
          </a:p>
          <a:p>
            <a:pPr algn="ctr"/>
            <a:r>
              <a:rPr lang="uz-Cyrl-UZ" sz="2400" b="1" dirty="0">
                <a:latin typeface="Times New Roman" panose="02020603050405020304" pitchFamily="18" charset="0"/>
                <a:cs typeface="Times New Roman" panose="02020603050405020304" pitchFamily="18" charset="0"/>
              </a:rPr>
              <a:t> кўринишлари</a:t>
            </a:r>
            <a:endParaRPr lang="ru-RU" sz="2400" b="1" dirty="0">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id="{6F409FF4-7CD8-4395-9F7F-DD548FD060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8798" y="2768065"/>
            <a:ext cx="1674183" cy="1321832"/>
          </a:xfrm>
          <a:prstGeom prst="rect">
            <a:avLst/>
          </a:prstGeom>
        </p:spPr>
      </p:pic>
      <p:sp>
        <p:nvSpPr>
          <p:cNvPr id="65" name="Прямоугольник 64">
            <a:extLst>
              <a:ext uri="{FF2B5EF4-FFF2-40B4-BE49-F238E27FC236}">
                <a16:creationId xmlns:a16="http://schemas.microsoft.com/office/drawing/2014/main" id="{14830733-F45B-4DC4-A904-5BCA14D58AB5}"/>
              </a:ext>
            </a:extLst>
          </p:cNvPr>
          <p:cNvSpPr/>
          <p:nvPr/>
        </p:nvSpPr>
        <p:spPr>
          <a:xfrm>
            <a:off x="415264" y="3509735"/>
            <a:ext cx="2228495" cy="1200329"/>
          </a:xfrm>
          <a:prstGeom prst="rect">
            <a:avLst/>
          </a:prstGeom>
        </p:spPr>
        <p:txBody>
          <a:bodyPr wrap="none">
            <a:spAutoFit/>
          </a:bodyPr>
          <a:lstStyle/>
          <a:p>
            <a:pPr algn="ctr"/>
            <a:r>
              <a:rPr lang="ru-RU" sz="24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Ришват</a:t>
            </a:r>
            <a:r>
              <a:rPr lang="ru-RU" sz="24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хадья</a:t>
            </a:r>
            <a:r>
              <a:rPr lang="ru-RU" sz="24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p>
          <a:p>
            <a:pPr algn="ctr"/>
            <a:r>
              <a:rPr lang="ru-RU" sz="24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rüşvet</a:t>
            </a:r>
            <a:r>
              <a:rPr lang="ru-RU" sz="24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hediyesi</a:t>
            </a:r>
            <a:r>
              <a:rPr lang="ru-RU" sz="24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p>
          <a:p>
            <a:pPr algn="ctr"/>
            <a:r>
              <a:rPr lang="ru-RU" sz="24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Туркияда</a:t>
            </a:r>
            <a:endParaRPr lang="ru-RU" sz="2400"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6" name="Прямоугольник 65">
            <a:extLst>
              <a:ext uri="{FF2B5EF4-FFF2-40B4-BE49-F238E27FC236}">
                <a16:creationId xmlns:a16="http://schemas.microsoft.com/office/drawing/2014/main" id="{277A21C3-D472-4A1E-A598-BC50E29D2831}"/>
              </a:ext>
            </a:extLst>
          </p:cNvPr>
          <p:cNvSpPr/>
          <p:nvPr/>
        </p:nvSpPr>
        <p:spPr>
          <a:xfrm>
            <a:off x="5700614" y="3819365"/>
            <a:ext cx="3349449" cy="830997"/>
          </a:xfrm>
          <a:prstGeom prst="rect">
            <a:avLst/>
          </a:prstGeom>
        </p:spPr>
        <p:txBody>
          <a:bodyPr wrap="square">
            <a:spAutoFit/>
          </a:bodyPr>
          <a:lstStyle/>
          <a:p>
            <a:pPr algn="ctr"/>
            <a:r>
              <a:rPr lang="ru-RU" sz="2400" b="1" dirty="0">
                <a:solidFill>
                  <a:srgbClr val="FF6699"/>
                </a:solidFill>
                <a:latin typeface="Times New Roman" panose="02020603050405020304" pitchFamily="18" charset="0"/>
                <a:ea typeface="Calibri" panose="020F0502020204030204" pitchFamily="34" charset="0"/>
                <a:cs typeface="Times New Roman" panose="02020603050405020304" pitchFamily="18" charset="0"/>
              </a:rPr>
              <a:t>«</a:t>
            </a:r>
            <a:r>
              <a:rPr lang="ru-RU" sz="2400" b="1" dirty="0" err="1">
                <a:solidFill>
                  <a:srgbClr val="FF6699"/>
                </a:solidFill>
                <a:latin typeface="Times New Roman" panose="02020603050405020304" pitchFamily="18" charset="0"/>
                <a:ea typeface="Calibri" panose="020F0502020204030204" pitchFamily="34" charset="0"/>
                <a:cs typeface="Times New Roman" panose="02020603050405020304" pitchFamily="18" charset="0"/>
              </a:rPr>
              <a:t>Бакши́ш</a:t>
            </a:r>
            <a:r>
              <a:rPr lang="ru-RU" sz="2400" b="1" dirty="0">
                <a:solidFill>
                  <a:srgbClr val="FF6699"/>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FF6699"/>
                </a:solidFill>
                <a:latin typeface="Times New Roman" panose="02020603050405020304" pitchFamily="18" charset="0"/>
                <a:ea typeface="Calibri" panose="020F0502020204030204" pitchFamily="34" charset="0"/>
                <a:cs typeface="Times New Roman" panose="02020603050405020304" pitchFamily="18" charset="0"/>
              </a:rPr>
              <a:t>بخشش</a:t>
            </a:r>
            <a:r>
              <a:rPr lang="ru-RU" sz="2400" b="1" dirty="0">
                <a:solidFill>
                  <a:srgbClr val="FF6699"/>
                </a:solidFill>
                <a:latin typeface="Times New Roman" panose="02020603050405020304" pitchFamily="18" charset="0"/>
                <a:ea typeface="Calibri" panose="020F0502020204030204" pitchFamily="34" charset="0"/>
                <a:cs typeface="Times New Roman" panose="02020603050405020304" pitchFamily="18" charset="0"/>
              </a:rPr>
              <a:t>‎;) </a:t>
            </a:r>
          </a:p>
          <a:p>
            <a:pPr algn="ctr"/>
            <a:r>
              <a:rPr lang="ru-RU" sz="2400" b="1" dirty="0" err="1">
                <a:solidFill>
                  <a:srgbClr val="FF6699"/>
                </a:solidFill>
                <a:latin typeface="Times New Roman" panose="02020603050405020304" pitchFamily="18" charset="0"/>
                <a:ea typeface="Calibri" panose="020F0502020204030204" pitchFamily="34" charset="0"/>
                <a:cs typeface="Times New Roman" panose="02020603050405020304" pitchFamily="18" charset="0"/>
              </a:rPr>
              <a:t>Эронда</a:t>
            </a:r>
            <a:r>
              <a:rPr lang="ru-RU" sz="2400" b="1" dirty="0">
                <a:solidFill>
                  <a:srgbClr val="FF6699"/>
                </a:solidFill>
                <a:latin typeface="Times New Roman" panose="02020603050405020304" pitchFamily="18" charset="0"/>
                <a:ea typeface="Calibri" panose="020F0502020204030204" pitchFamily="34" charset="0"/>
                <a:cs typeface="Times New Roman" panose="02020603050405020304" pitchFamily="18" charset="0"/>
              </a:rPr>
              <a:t> </a:t>
            </a:r>
            <a:endParaRPr lang="ru-RU" sz="2400" b="1" dirty="0">
              <a:solidFill>
                <a:srgbClr val="FF6699"/>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8" name="Прямоугольник 37">
            <a:extLst>
              <a:ext uri="{FF2B5EF4-FFF2-40B4-BE49-F238E27FC236}">
                <a16:creationId xmlns:a16="http://schemas.microsoft.com/office/drawing/2014/main" id="{A65ED629-A848-4F7F-BB9B-C77595F06BE3}"/>
              </a:ext>
            </a:extLst>
          </p:cNvPr>
          <p:cNvSpPr/>
          <p:nvPr/>
        </p:nvSpPr>
        <p:spPr>
          <a:xfrm>
            <a:off x="3856038" y="5537056"/>
            <a:ext cx="1641796" cy="830997"/>
          </a:xfrm>
          <a:prstGeom prst="rect">
            <a:avLst/>
          </a:prstGeom>
        </p:spPr>
        <p:txBody>
          <a:bodyPr wrap="none">
            <a:spAutoFit/>
          </a:bodyPr>
          <a:lstStyle/>
          <a:p>
            <a:pPr algn="ctr"/>
            <a:r>
              <a:rPr lang="ru-RU" sz="2400" b="1" dirty="0">
                <a:latin typeface="Times New Roman" panose="02020603050405020304" pitchFamily="18" charset="0"/>
                <a:cs typeface="Times New Roman" panose="02020603050405020304" pitchFamily="18" charset="0"/>
              </a:rPr>
              <a:t> «Гуанси» </a:t>
            </a:r>
          </a:p>
          <a:p>
            <a:pPr algn="ctr"/>
            <a:r>
              <a:rPr lang="ru-RU" sz="2400" b="1" dirty="0">
                <a:latin typeface="Times New Roman" panose="02020603050405020304" pitchFamily="18" charset="0"/>
                <a:cs typeface="Times New Roman" panose="02020603050405020304" pitchFamily="18" charset="0"/>
              </a:rPr>
              <a:t>ХХР</a:t>
            </a:r>
          </a:p>
        </p:txBody>
      </p:sp>
    </p:spTree>
    <p:extLst>
      <p:ext uri="{BB962C8B-B14F-4D97-AF65-F5344CB8AC3E}">
        <p14:creationId xmlns:p14="http://schemas.microsoft.com/office/powerpoint/2010/main" val="352681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Ref idx="1001">
        <a:schemeClr val="bg1"/>
      </p:bgRef>
    </p:bg>
    <p:spTree>
      <p:nvGrpSpPr>
        <p:cNvPr id="1" name=""/>
        <p:cNvGrpSpPr/>
        <p:nvPr/>
      </p:nvGrpSpPr>
      <p:grpSpPr>
        <a:xfrm>
          <a:off x="0" y="0"/>
          <a:ext cx="0" cy="0"/>
          <a:chOff x="0" y="0"/>
          <a:chExt cx="0" cy="0"/>
        </a:xfrm>
      </p:grpSpPr>
      <p:grpSp>
        <p:nvGrpSpPr>
          <p:cNvPr id="5" name="Группа 4"/>
          <p:cNvGrpSpPr/>
          <p:nvPr/>
        </p:nvGrpSpPr>
        <p:grpSpPr>
          <a:xfrm>
            <a:off x="2051720" y="1340768"/>
            <a:ext cx="5544616" cy="4160105"/>
            <a:chOff x="2724024" y="1242150"/>
            <a:chExt cx="3577894" cy="4769200"/>
          </a:xfrm>
        </p:grpSpPr>
        <p:grpSp>
          <p:nvGrpSpPr>
            <p:cNvPr id="4" name="Группа 3"/>
            <p:cNvGrpSpPr/>
            <p:nvPr/>
          </p:nvGrpSpPr>
          <p:grpSpPr>
            <a:xfrm>
              <a:off x="2724024" y="1242150"/>
              <a:ext cx="3577894" cy="4318921"/>
              <a:chOff x="2724024" y="1242150"/>
              <a:chExt cx="3577894" cy="4318921"/>
            </a:xfrm>
          </p:grpSpPr>
          <p:sp>
            <p:nvSpPr>
              <p:cNvPr id="82" name="Shape 2345">
                <a:extLst>
                  <a:ext uri="{FF2B5EF4-FFF2-40B4-BE49-F238E27FC236}">
                    <a16:creationId xmlns:a16="http://schemas.microsoft.com/office/drawing/2014/main" id="{D5F82C31-134C-47AC-B67B-2E7D5A942D27}"/>
                  </a:ext>
                </a:extLst>
              </p:cNvPr>
              <p:cNvSpPr/>
              <p:nvPr/>
            </p:nvSpPr>
            <p:spPr>
              <a:xfrm>
                <a:off x="2724024" y="1690163"/>
                <a:ext cx="1762157" cy="3757785"/>
              </a:xfrm>
              <a:custGeom>
                <a:avLst/>
                <a:gdLst/>
                <a:ahLst/>
                <a:cxnLst>
                  <a:cxn ang="0">
                    <a:pos x="wd2" y="hd2"/>
                  </a:cxn>
                  <a:cxn ang="5400000">
                    <a:pos x="wd2" y="hd2"/>
                  </a:cxn>
                  <a:cxn ang="10800000">
                    <a:pos x="wd2" y="hd2"/>
                  </a:cxn>
                  <a:cxn ang="16200000">
                    <a:pos x="wd2" y="hd2"/>
                  </a:cxn>
                </a:cxnLst>
                <a:rect l="0" t="0" r="r" b="b"/>
                <a:pathLst>
                  <a:path w="20420" h="20860" extrusionOk="0">
                    <a:moveTo>
                      <a:pt x="11495" y="21"/>
                    </a:moveTo>
                    <a:cubicBezTo>
                      <a:pt x="14562" y="-155"/>
                      <a:pt x="17656" y="786"/>
                      <a:pt x="19314" y="2577"/>
                    </a:cubicBezTo>
                    <a:cubicBezTo>
                      <a:pt x="21600" y="5111"/>
                      <a:pt x="20228" y="8327"/>
                      <a:pt x="16265" y="9764"/>
                    </a:cubicBezTo>
                    <a:cubicBezTo>
                      <a:pt x="13255" y="10836"/>
                      <a:pt x="9673" y="10592"/>
                      <a:pt x="7120" y="9301"/>
                    </a:cubicBezTo>
                    <a:cubicBezTo>
                      <a:pt x="6320" y="8863"/>
                      <a:pt x="5176" y="8814"/>
                      <a:pt x="4262" y="9155"/>
                    </a:cubicBezTo>
                    <a:cubicBezTo>
                      <a:pt x="4262" y="9155"/>
                      <a:pt x="4262" y="9155"/>
                      <a:pt x="4224" y="9179"/>
                    </a:cubicBezTo>
                    <a:cubicBezTo>
                      <a:pt x="3652" y="9380"/>
                      <a:pt x="3231" y="9705"/>
                      <a:pt x="3007" y="10080"/>
                    </a:cubicBezTo>
                    <a:lnTo>
                      <a:pt x="2853" y="10468"/>
                    </a:lnTo>
                    <a:lnTo>
                      <a:pt x="2859" y="10468"/>
                    </a:lnTo>
                    <a:cubicBezTo>
                      <a:pt x="2820" y="10541"/>
                      <a:pt x="2820" y="10614"/>
                      <a:pt x="2820" y="10687"/>
                    </a:cubicBezTo>
                    <a:cubicBezTo>
                      <a:pt x="2820" y="11344"/>
                      <a:pt x="3392" y="11977"/>
                      <a:pt x="4307" y="12293"/>
                    </a:cubicBezTo>
                    <a:cubicBezTo>
                      <a:pt x="4307" y="12293"/>
                      <a:pt x="4307" y="12293"/>
                      <a:pt x="4841" y="12513"/>
                    </a:cubicBezTo>
                    <a:cubicBezTo>
                      <a:pt x="5717" y="12829"/>
                      <a:pt x="6822" y="12805"/>
                      <a:pt x="7661" y="12415"/>
                    </a:cubicBezTo>
                    <a:cubicBezTo>
                      <a:pt x="9986" y="11296"/>
                      <a:pt x="13264" y="11125"/>
                      <a:pt x="15932" y="12172"/>
                    </a:cubicBezTo>
                    <a:cubicBezTo>
                      <a:pt x="19476" y="13583"/>
                      <a:pt x="20506" y="16601"/>
                      <a:pt x="18142" y="18816"/>
                    </a:cubicBezTo>
                    <a:cubicBezTo>
                      <a:pt x="15970" y="20837"/>
                      <a:pt x="11739" y="21445"/>
                      <a:pt x="8423" y="20252"/>
                    </a:cubicBezTo>
                    <a:cubicBezTo>
                      <a:pt x="5793" y="19303"/>
                      <a:pt x="4421" y="17478"/>
                      <a:pt x="4726" y="15677"/>
                    </a:cubicBezTo>
                    <a:cubicBezTo>
                      <a:pt x="4841" y="15019"/>
                      <a:pt x="4307" y="14411"/>
                      <a:pt x="3430" y="14095"/>
                    </a:cubicBezTo>
                    <a:cubicBezTo>
                      <a:pt x="3430" y="14095"/>
                      <a:pt x="3430" y="14095"/>
                      <a:pt x="2820" y="13851"/>
                    </a:cubicBezTo>
                    <a:cubicBezTo>
                      <a:pt x="1029" y="13194"/>
                      <a:pt x="0" y="12026"/>
                      <a:pt x="0" y="10736"/>
                    </a:cubicBezTo>
                    <a:lnTo>
                      <a:pt x="38" y="10325"/>
                    </a:lnTo>
                    <a:lnTo>
                      <a:pt x="32" y="10324"/>
                    </a:lnTo>
                    <a:cubicBezTo>
                      <a:pt x="223" y="9179"/>
                      <a:pt x="1290" y="8156"/>
                      <a:pt x="2890" y="7571"/>
                    </a:cubicBezTo>
                    <a:cubicBezTo>
                      <a:pt x="3805" y="7230"/>
                      <a:pt x="4300" y="6597"/>
                      <a:pt x="4148" y="5915"/>
                    </a:cubicBezTo>
                    <a:cubicBezTo>
                      <a:pt x="3690" y="3819"/>
                      <a:pt x="5329" y="1627"/>
                      <a:pt x="8492" y="579"/>
                    </a:cubicBezTo>
                    <a:cubicBezTo>
                      <a:pt x="9454" y="262"/>
                      <a:pt x="10473" y="80"/>
                      <a:pt x="11495" y="21"/>
                    </a:cubicBezTo>
                    <a:close/>
                  </a:path>
                </a:pathLst>
              </a:custGeom>
              <a:solidFill>
                <a:schemeClr val="accent4"/>
              </a:solidFill>
              <a:ln w="12700" cap="flat">
                <a:noFill/>
                <a:miter lim="400000"/>
              </a:ln>
              <a:effectLst/>
            </p:spPr>
            <p:txBody>
              <a:bodyPr wrap="square" lIns="45719" tIns="45719" rIns="45719" bIns="45719" numCol="1"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endParaRPr/>
              </a:p>
            </p:txBody>
          </p:sp>
          <p:sp>
            <p:nvSpPr>
              <p:cNvPr id="95" name="Freeform: Shape 94">
                <a:extLst>
                  <a:ext uri="{FF2B5EF4-FFF2-40B4-BE49-F238E27FC236}">
                    <a16:creationId xmlns:a16="http://schemas.microsoft.com/office/drawing/2014/main" id="{07AC88CA-4674-4E4D-9930-F39699CE85D5}"/>
                  </a:ext>
                </a:extLst>
              </p:cNvPr>
              <p:cNvSpPr/>
              <p:nvPr/>
            </p:nvSpPr>
            <p:spPr>
              <a:xfrm>
                <a:off x="3145597" y="1242150"/>
                <a:ext cx="2818514" cy="2351406"/>
              </a:xfrm>
              <a:custGeom>
                <a:avLst/>
                <a:gdLst>
                  <a:gd name="connsiteX0" fmla="*/ 1827059 w 3758018"/>
                  <a:gd name="connsiteY0" fmla="*/ 0 h 2351406"/>
                  <a:gd name="connsiteX1" fmla="*/ 1897269 w 3758018"/>
                  <a:gd name="connsiteY1" fmla="*/ 4376 h 2351406"/>
                  <a:gd name="connsiteX2" fmla="*/ 1897269 w 3758018"/>
                  <a:gd name="connsiteY2" fmla="*/ 5642 h 2351406"/>
                  <a:gd name="connsiteX3" fmla="*/ 1973206 w 3758018"/>
                  <a:gd name="connsiteY3" fmla="*/ 18423 h 2351406"/>
                  <a:gd name="connsiteX4" fmla="*/ 2397051 w 3758018"/>
                  <a:gd name="connsiteY4" fmla="*/ 334384 h 2351406"/>
                  <a:gd name="connsiteX5" fmla="*/ 2691008 w 3758018"/>
                  <a:gd name="connsiteY5" fmla="*/ 479122 h 2351406"/>
                  <a:gd name="connsiteX6" fmla="*/ 3651773 w 3758018"/>
                  <a:gd name="connsiteY6" fmla="*/ 978855 h 2351406"/>
                  <a:gd name="connsiteX7" fmla="*/ 3720366 w 3758018"/>
                  <a:gd name="connsiteY7" fmla="*/ 1672177 h 2351406"/>
                  <a:gd name="connsiteX8" fmla="*/ 3715280 w 3758018"/>
                  <a:gd name="connsiteY8" fmla="*/ 1687055 h 2351406"/>
                  <a:gd name="connsiteX9" fmla="*/ 3696411 w 3758018"/>
                  <a:gd name="connsiteY9" fmla="*/ 1661345 h 2351406"/>
                  <a:gd name="connsiteX10" fmla="*/ 3664603 w 3758018"/>
                  <a:gd name="connsiteY10" fmla="*/ 1495620 h 2351406"/>
                  <a:gd name="connsiteX11" fmla="*/ 3239261 w 3758018"/>
                  <a:gd name="connsiteY11" fmla="*/ 670553 h 2351406"/>
                  <a:gd name="connsiteX12" fmla="*/ 2783867 w 3758018"/>
                  <a:gd name="connsiteY12" fmla="*/ 562020 h 2351406"/>
                  <a:gd name="connsiteX13" fmla="*/ 2125359 w 3758018"/>
                  <a:gd name="connsiteY13" fmla="*/ 929557 h 2351406"/>
                  <a:gd name="connsiteX14" fmla="*/ 2375336 w 3758018"/>
                  <a:gd name="connsiteY14" fmla="*/ 2127740 h 2351406"/>
                  <a:gd name="connsiteX15" fmla="*/ 3331376 w 3758018"/>
                  <a:gd name="connsiteY15" fmla="*/ 2083823 h 2351406"/>
                  <a:gd name="connsiteX16" fmla="*/ 3488145 w 3758018"/>
                  <a:gd name="connsiteY16" fmla="*/ 2027284 h 2351406"/>
                  <a:gd name="connsiteX17" fmla="*/ 3519888 w 3758018"/>
                  <a:gd name="connsiteY17" fmla="*/ 2030209 h 2351406"/>
                  <a:gd name="connsiteX18" fmla="*/ 3440479 w 3758018"/>
                  <a:gd name="connsiteY18" fmla="*/ 2115707 h 2351406"/>
                  <a:gd name="connsiteX19" fmla="*/ 3292040 w 3758018"/>
                  <a:gd name="connsiteY19" fmla="*/ 2224043 h 2351406"/>
                  <a:gd name="connsiteX20" fmla="*/ 2002214 w 3758018"/>
                  <a:gd name="connsiteY20" fmla="*/ 1873308 h 2351406"/>
                  <a:gd name="connsiteX21" fmla="*/ 2085542 w 3758018"/>
                  <a:gd name="connsiteY21" fmla="*/ 825481 h 2351406"/>
                  <a:gd name="connsiteX22" fmla="*/ 2107343 w 3758018"/>
                  <a:gd name="connsiteY22" fmla="*/ 492249 h 2351406"/>
                  <a:gd name="connsiteX23" fmla="*/ 2107343 w 3758018"/>
                  <a:gd name="connsiteY23" fmla="*/ 487873 h 2351406"/>
                  <a:gd name="connsiteX24" fmla="*/ 1870478 w 3758018"/>
                  <a:gd name="connsiteY24" fmla="*/ 330008 h 2351406"/>
                  <a:gd name="connsiteX25" fmla="*/ 1870663 w 3758018"/>
                  <a:gd name="connsiteY25" fmla="*/ 328857 h 2351406"/>
                  <a:gd name="connsiteX26" fmla="*/ 1835928 w 3758018"/>
                  <a:gd name="connsiteY26" fmla="*/ 324481 h 2351406"/>
                  <a:gd name="connsiteX27" fmla="*/ 1542155 w 3758018"/>
                  <a:gd name="connsiteY27" fmla="*/ 495588 h 2351406"/>
                  <a:gd name="connsiteX28" fmla="*/ 1507050 w 3758018"/>
                  <a:gd name="connsiteY28" fmla="*/ 556961 h 2351406"/>
                  <a:gd name="connsiteX29" fmla="*/ 1524603 w 3758018"/>
                  <a:gd name="connsiteY29" fmla="*/ 881442 h 2351406"/>
                  <a:gd name="connsiteX30" fmla="*/ 1568392 w 3758018"/>
                  <a:gd name="connsiteY30" fmla="*/ 1833123 h 2351406"/>
                  <a:gd name="connsiteX31" fmla="*/ 367066 w 3758018"/>
                  <a:gd name="connsiteY31" fmla="*/ 2087480 h 2351406"/>
                  <a:gd name="connsiteX32" fmla="*/ 108399 w 3758018"/>
                  <a:gd name="connsiteY32" fmla="*/ 973559 h 2351406"/>
                  <a:gd name="connsiteX33" fmla="*/ 937058 w 3758018"/>
                  <a:gd name="connsiteY33" fmla="*/ 548210 h 2351406"/>
                  <a:gd name="connsiteX34" fmla="*/ 1222147 w 3758018"/>
                  <a:gd name="connsiteY34" fmla="*/ 399096 h 2351406"/>
                  <a:gd name="connsiteX35" fmla="*/ 1265935 w 3758018"/>
                  <a:gd name="connsiteY35" fmla="*/ 324481 h 2351406"/>
                  <a:gd name="connsiteX36" fmla="*/ 1827059 w 3758018"/>
                  <a:gd name="connsiteY36" fmla="*/ 0 h 23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758018" h="2351406">
                    <a:moveTo>
                      <a:pt x="1827059" y="0"/>
                    </a:moveTo>
                    <a:cubicBezTo>
                      <a:pt x="1849046" y="0"/>
                      <a:pt x="1875282" y="0"/>
                      <a:pt x="1897269" y="4376"/>
                    </a:cubicBezTo>
                    <a:lnTo>
                      <a:pt x="1897269" y="5642"/>
                    </a:lnTo>
                    <a:lnTo>
                      <a:pt x="1973206" y="18423"/>
                    </a:lnTo>
                    <a:cubicBezTo>
                      <a:pt x="2148915" y="59185"/>
                      <a:pt x="2304855" y="173295"/>
                      <a:pt x="2397051" y="334384"/>
                    </a:cubicBezTo>
                    <a:cubicBezTo>
                      <a:pt x="2453958" y="439627"/>
                      <a:pt x="2572575" y="496624"/>
                      <a:pt x="2691008" y="479122"/>
                    </a:cubicBezTo>
                    <a:cubicBezTo>
                      <a:pt x="3072727" y="430876"/>
                      <a:pt x="3463130" y="614994"/>
                      <a:pt x="3651773" y="978855"/>
                    </a:cubicBezTo>
                    <a:cubicBezTo>
                      <a:pt x="3768081" y="1200281"/>
                      <a:pt x="3785633" y="1448017"/>
                      <a:pt x="3720366" y="1672177"/>
                    </a:cubicBezTo>
                    <a:lnTo>
                      <a:pt x="3715280" y="1687055"/>
                    </a:lnTo>
                    <a:lnTo>
                      <a:pt x="3696411" y="1661345"/>
                    </a:lnTo>
                    <a:cubicBezTo>
                      <a:pt x="3670101" y="1611983"/>
                      <a:pt x="3658040" y="1554926"/>
                      <a:pt x="3664603" y="1495620"/>
                    </a:cubicBezTo>
                    <a:cubicBezTo>
                      <a:pt x="3699721" y="1170921"/>
                      <a:pt x="3541859" y="841722"/>
                      <a:pt x="3239261" y="670553"/>
                    </a:cubicBezTo>
                    <a:cubicBezTo>
                      <a:pt x="3096137" y="589918"/>
                      <a:pt x="2938275" y="555001"/>
                      <a:pt x="2783867" y="562020"/>
                    </a:cubicBezTo>
                    <a:cubicBezTo>
                      <a:pt x="2526520" y="573719"/>
                      <a:pt x="2278846" y="701871"/>
                      <a:pt x="2125359" y="929557"/>
                    </a:cubicBezTo>
                    <a:cubicBezTo>
                      <a:pt x="1849129" y="1328951"/>
                      <a:pt x="1967497" y="1873056"/>
                      <a:pt x="2375336" y="2127740"/>
                    </a:cubicBezTo>
                    <a:cubicBezTo>
                      <a:pt x="2682310" y="2316368"/>
                      <a:pt x="3059406" y="2285590"/>
                      <a:pt x="3331376" y="2083823"/>
                    </a:cubicBezTo>
                    <a:cubicBezTo>
                      <a:pt x="3377434" y="2048725"/>
                      <a:pt x="3432242" y="2030051"/>
                      <a:pt x="3488145" y="2027284"/>
                    </a:cubicBezTo>
                    <a:lnTo>
                      <a:pt x="3519888" y="2030209"/>
                    </a:lnTo>
                    <a:lnTo>
                      <a:pt x="3440479" y="2115707"/>
                    </a:lnTo>
                    <a:cubicBezTo>
                      <a:pt x="3395345" y="2155891"/>
                      <a:pt x="3345783" y="2192263"/>
                      <a:pt x="3292040" y="2224043"/>
                    </a:cubicBezTo>
                    <a:cubicBezTo>
                      <a:pt x="2840111" y="2487151"/>
                      <a:pt x="2256632" y="2329286"/>
                      <a:pt x="2002214" y="1873308"/>
                    </a:cubicBezTo>
                    <a:cubicBezTo>
                      <a:pt x="1804703" y="1526950"/>
                      <a:pt x="1852926" y="1114843"/>
                      <a:pt x="2085542" y="825481"/>
                    </a:cubicBezTo>
                    <a:cubicBezTo>
                      <a:pt x="2160001" y="728989"/>
                      <a:pt x="2168869" y="597492"/>
                      <a:pt x="2107343" y="492249"/>
                    </a:cubicBezTo>
                    <a:cubicBezTo>
                      <a:pt x="2107343" y="492249"/>
                      <a:pt x="2107343" y="492249"/>
                      <a:pt x="2107343" y="487873"/>
                    </a:cubicBezTo>
                    <a:cubicBezTo>
                      <a:pt x="2054871" y="400132"/>
                      <a:pt x="1971358" y="343135"/>
                      <a:pt x="1870478" y="330008"/>
                    </a:cubicBezTo>
                    <a:lnTo>
                      <a:pt x="1870663" y="328857"/>
                    </a:lnTo>
                    <a:lnTo>
                      <a:pt x="1835928" y="324481"/>
                    </a:lnTo>
                    <a:cubicBezTo>
                      <a:pt x="1713061" y="324481"/>
                      <a:pt x="1603496" y="390345"/>
                      <a:pt x="1542155" y="495588"/>
                    </a:cubicBezTo>
                    <a:cubicBezTo>
                      <a:pt x="1542155" y="495588"/>
                      <a:pt x="1542155" y="495588"/>
                      <a:pt x="1507050" y="556961"/>
                    </a:cubicBezTo>
                    <a:cubicBezTo>
                      <a:pt x="1450144" y="657829"/>
                      <a:pt x="1454393" y="784950"/>
                      <a:pt x="1524603" y="881442"/>
                    </a:cubicBezTo>
                    <a:cubicBezTo>
                      <a:pt x="1726363" y="1149041"/>
                      <a:pt x="1757034" y="1526144"/>
                      <a:pt x="1568392" y="1833123"/>
                    </a:cubicBezTo>
                    <a:cubicBezTo>
                      <a:pt x="1314158" y="2240969"/>
                      <a:pt x="770403" y="2359339"/>
                      <a:pt x="367066" y="2087480"/>
                    </a:cubicBezTo>
                    <a:cubicBezTo>
                      <a:pt x="7519" y="1841874"/>
                      <a:pt x="-106480" y="1350661"/>
                      <a:pt x="108399" y="973559"/>
                    </a:cubicBezTo>
                    <a:cubicBezTo>
                      <a:pt x="283738" y="666580"/>
                      <a:pt x="612615" y="513090"/>
                      <a:pt x="937058" y="548210"/>
                    </a:cubicBezTo>
                    <a:cubicBezTo>
                      <a:pt x="1051057" y="556961"/>
                      <a:pt x="1165055" y="499963"/>
                      <a:pt x="1222147" y="399096"/>
                    </a:cubicBezTo>
                    <a:cubicBezTo>
                      <a:pt x="1222147" y="399096"/>
                      <a:pt x="1222147" y="399096"/>
                      <a:pt x="1265935" y="324481"/>
                    </a:cubicBezTo>
                    <a:cubicBezTo>
                      <a:pt x="1384368" y="122746"/>
                      <a:pt x="1590378" y="0"/>
                      <a:pt x="1827059" y="0"/>
                    </a:cubicBezTo>
                    <a:close/>
                  </a:path>
                </a:pathLst>
              </a:custGeom>
              <a:solidFill>
                <a:schemeClr val="accent5"/>
              </a:solidFill>
              <a:ln w="12700" cap="flat">
                <a:noFill/>
                <a:miter lim="400000"/>
              </a:ln>
              <a:effectLst/>
            </p:spPr>
            <p:txBody>
              <a:bodyPr wrap="square" lIns="45719" tIns="45719" rIns="45719" bIns="45719" numCol="1"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endParaRPr/>
              </a:p>
            </p:txBody>
          </p:sp>
          <p:sp>
            <p:nvSpPr>
              <p:cNvPr id="96" name="Shape 2347">
                <a:extLst>
                  <a:ext uri="{FF2B5EF4-FFF2-40B4-BE49-F238E27FC236}">
                    <a16:creationId xmlns:a16="http://schemas.microsoft.com/office/drawing/2014/main" id="{4EFFDA7E-6AA4-4234-A9CF-D078F53FE2C6}"/>
                  </a:ext>
                </a:extLst>
              </p:cNvPr>
              <p:cNvSpPr/>
              <p:nvPr/>
            </p:nvSpPr>
            <p:spPr>
              <a:xfrm>
                <a:off x="4539439" y="1803272"/>
                <a:ext cx="1762479" cy="3757799"/>
              </a:xfrm>
              <a:custGeom>
                <a:avLst/>
                <a:gdLst/>
                <a:ahLst/>
                <a:cxnLst>
                  <a:cxn ang="0">
                    <a:pos x="wd2" y="hd2"/>
                  </a:cxn>
                  <a:cxn ang="5400000">
                    <a:pos x="wd2" y="hd2"/>
                  </a:cxn>
                  <a:cxn ang="10800000">
                    <a:pos x="wd2" y="hd2"/>
                  </a:cxn>
                  <a:cxn ang="16200000">
                    <a:pos x="wd2" y="hd2"/>
                  </a:cxn>
                </a:cxnLst>
                <a:rect l="0" t="0" r="r" b="b"/>
                <a:pathLst>
                  <a:path w="20409" h="20878" extrusionOk="0">
                    <a:moveTo>
                      <a:pt x="8037" y="5"/>
                    </a:moveTo>
                    <a:cubicBezTo>
                      <a:pt x="9378" y="-34"/>
                      <a:pt x="10749" y="160"/>
                      <a:pt x="11992" y="608"/>
                    </a:cubicBezTo>
                    <a:cubicBezTo>
                      <a:pt x="14620" y="1559"/>
                      <a:pt x="15991" y="3388"/>
                      <a:pt x="15686" y="5192"/>
                    </a:cubicBezTo>
                    <a:cubicBezTo>
                      <a:pt x="15572" y="5851"/>
                      <a:pt x="16105" y="6460"/>
                      <a:pt x="16981" y="6777"/>
                    </a:cubicBezTo>
                    <a:cubicBezTo>
                      <a:pt x="16981" y="6777"/>
                      <a:pt x="16981" y="6777"/>
                      <a:pt x="17591" y="7021"/>
                    </a:cubicBezTo>
                    <a:cubicBezTo>
                      <a:pt x="19381" y="7679"/>
                      <a:pt x="20409" y="8850"/>
                      <a:pt x="20409" y="10142"/>
                    </a:cubicBezTo>
                    <a:lnTo>
                      <a:pt x="20371" y="10554"/>
                    </a:lnTo>
                    <a:lnTo>
                      <a:pt x="20377" y="10554"/>
                    </a:lnTo>
                    <a:cubicBezTo>
                      <a:pt x="20186" y="11699"/>
                      <a:pt x="19119" y="12722"/>
                      <a:pt x="17519" y="13307"/>
                    </a:cubicBezTo>
                    <a:cubicBezTo>
                      <a:pt x="16642" y="13648"/>
                      <a:pt x="16109" y="14281"/>
                      <a:pt x="16261" y="14964"/>
                    </a:cubicBezTo>
                    <a:cubicBezTo>
                      <a:pt x="16719" y="17059"/>
                      <a:pt x="15080" y="19252"/>
                      <a:pt x="11917" y="20299"/>
                    </a:cubicBezTo>
                    <a:cubicBezTo>
                      <a:pt x="8069" y="21566"/>
                      <a:pt x="3305" y="20689"/>
                      <a:pt x="1133" y="18301"/>
                    </a:cubicBezTo>
                    <a:cubicBezTo>
                      <a:pt x="-1191" y="15768"/>
                      <a:pt x="181" y="12552"/>
                      <a:pt x="4144" y="11114"/>
                    </a:cubicBezTo>
                    <a:cubicBezTo>
                      <a:pt x="7154" y="10042"/>
                      <a:pt x="10774" y="10286"/>
                      <a:pt x="13289" y="11577"/>
                    </a:cubicBezTo>
                    <a:cubicBezTo>
                      <a:pt x="14089" y="12016"/>
                      <a:pt x="15271" y="12064"/>
                      <a:pt x="16185" y="11723"/>
                    </a:cubicBezTo>
                    <a:cubicBezTo>
                      <a:pt x="16185" y="11723"/>
                      <a:pt x="16185" y="11723"/>
                      <a:pt x="16185" y="11699"/>
                    </a:cubicBezTo>
                    <a:cubicBezTo>
                      <a:pt x="16757" y="11498"/>
                      <a:pt x="17178" y="11174"/>
                      <a:pt x="17402" y="10798"/>
                    </a:cubicBezTo>
                    <a:lnTo>
                      <a:pt x="17556" y="10411"/>
                    </a:lnTo>
                    <a:lnTo>
                      <a:pt x="17553" y="10410"/>
                    </a:lnTo>
                    <a:cubicBezTo>
                      <a:pt x="17591" y="10337"/>
                      <a:pt x="17591" y="10264"/>
                      <a:pt x="17591" y="10191"/>
                    </a:cubicBezTo>
                    <a:cubicBezTo>
                      <a:pt x="17629" y="9533"/>
                      <a:pt x="17019" y="8899"/>
                      <a:pt x="16143" y="8582"/>
                    </a:cubicBezTo>
                    <a:cubicBezTo>
                      <a:pt x="16143" y="8582"/>
                      <a:pt x="16143" y="8582"/>
                      <a:pt x="15572" y="8362"/>
                    </a:cubicBezTo>
                    <a:cubicBezTo>
                      <a:pt x="14696" y="8045"/>
                      <a:pt x="13592" y="8070"/>
                      <a:pt x="12792" y="8460"/>
                    </a:cubicBezTo>
                    <a:cubicBezTo>
                      <a:pt x="10430" y="9581"/>
                      <a:pt x="7155" y="9752"/>
                      <a:pt x="4489" y="8704"/>
                    </a:cubicBezTo>
                    <a:cubicBezTo>
                      <a:pt x="947" y="7289"/>
                      <a:pt x="-81" y="4266"/>
                      <a:pt x="2318" y="2047"/>
                    </a:cubicBezTo>
                    <a:cubicBezTo>
                      <a:pt x="3651" y="782"/>
                      <a:pt x="5802" y="70"/>
                      <a:pt x="8037" y="5"/>
                    </a:cubicBezTo>
                    <a:close/>
                  </a:path>
                </a:pathLst>
              </a:custGeom>
              <a:solidFill>
                <a:schemeClr val="accent6"/>
              </a:solidFill>
              <a:ln w="12700" cap="flat">
                <a:noFill/>
                <a:miter lim="400000"/>
              </a:ln>
              <a:effectLst/>
            </p:spPr>
            <p:txBody>
              <a:bodyPr wrap="square" lIns="45719" tIns="45719" rIns="45719" bIns="45719" numCol="1"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endParaRPr/>
              </a:p>
            </p:txBody>
          </p:sp>
        </p:grpSp>
        <p:sp>
          <p:nvSpPr>
            <p:cNvPr id="81" name="Freeform: Shape 80">
              <a:extLst>
                <a:ext uri="{FF2B5EF4-FFF2-40B4-BE49-F238E27FC236}">
                  <a16:creationId xmlns:a16="http://schemas.microsoft.com/office/drawing/2014/main" id="{07A06759-A941-402F-9A0C-5A7FE8262ECE}"/>
                </a:ext>
              </a:extLst>
            </p:cNvPr>
            <p:cNvSpPr/>
            <p:nvPr/>
          </p:nvSpPr>
          <p:spPr>
            <a:xfrm>
              <a:off x="3061753" y="3659484"/>
              <a:ext cx="2818651" cy="2351866"/>
            </a:xfrm>
            <a:custGeom>
              <a:avLst/>
              <a:gdLst>
                <a:gd name="connsiteX0" fmla="*/ 913523 w 3758201"/>
                <a:gd name="connsiteY0" fmla="*/ 282 h 2351866"/>
                <a:gd name="connsiteX1" fmla="*/ 1758793 w 3758201"/>
                <a:gd name="connsiteY1" fmla="*/ 478096 h 2351866"/>
                <a:gd name="connsiteX2" fmla="*/ 1671156 w 3758201"/>
                <a:gd name="connsiteY2" fmla="*/ 1525963 h 2351866"/>
                <a:gd name="connsiteX3" fmla="*/ 1649223 w 3758201"/>
                <a:gd name="connsiteY3" fmla="*/ 1859130 h 2351866"/>
                <a:gd name="connsiteX4" fmla="*/ 1649223 w 3758201"/>
                <a:gd name="connsiteY4" fmla="*/ 1863496 h 2351866"/>
                <a:gd name="connsiteX5" fmla="*/ 1885871 w 3758201"/>
                <a:gd name="connsiteY5" fmla="*/ 2021348 h 2351866"/>
                <a:gd name="connsiteX6" fmla="*/ 1887228 w 3758201"/>
                <a:gd name="connsiteY6" fmla="*/ 2022192 h 2351866"/>
                <a:gd name="connsiteX7" fmla="*/ 1926655 w 3758201"/>
                <a:gd name="connsiteY7" fmla="*/ 2026564 h 2351866"/>
                <a:gd name="connsiteX8" fmla="*/ 2215999 w 3758201"/>
                <a:gd name="connsiteY8" fmla="*/ 1855376 h 2351866"/>
                <a:gd name="connsiteX9" fmla="*/ 2251159 w 3758201"/>
                <a:gd name="connsiteY9" fmla="*/ 1793941 h 2351866"/>
                <a:gd name="connsiteX10" fmla="*/ 2233625 w 3758201"/>
                <a:gd name="connsiteY10" fmla="*/ 1469164 h 2351866"/>
                <a:gd name="connsiteX11" fmla="*/ 2189746 w 3758201"/>
                <a:gd name="connsiteY11" fmla="*/ 516806 h 2351866"/>
                <a:gd name="connsiteX12" fmla="*/ 2900771 w 3758201"/>
                <a:gd name="connsiteY12" fmla="*/ 115569 h 2351866"/>
                <a:gd name="connsiteX13" fmla="*/ 3391096 w 3758201"/>
                <a:gd name="connsiteY13" fmla="*/ 262210 h 2351866"/>
                <a:gd name="connsiteX14" fmla="*/ 3649827 w 3758201"/>
                <a:gd name="connsiteY14" fmla="*/ 1377011 h 2351866"/>
                <a:gd name="connsiteX15" fmla="*/ 2821127 w 3758201"/>
                <a:gd name="connsiteY15" fmla="*/ 1802686 h 2351866"/>
                <a:gd name="connsiteX16" fmla="*/ 2536143 w 3758201"/>
                <a:gd name="connsiteY16" fmla="*/ 1951902 h 2351866"/>
                <a:gd name="connsiteX17" fmla="*/ 2492264 w 3758201"/>
                <a:gd name="connsiteY17" fmla="*/ 2026564 h 2351866"/>
                <a:gd name="connsiteX18" fmla="*/ 1931015 w 3758201"/>
                <a:gd name="connsiteY18" fmla="*/ 2351341 h 2351866"/>
                <a:gd name="connsiteX19" fmla="*/ 1860882 w 3758201"/>
                <a:gd name="connsiteY19" fmla="*/ 2346968 h 2351866"/>
                <a:gd name="connsiteX20" fmla="*/ 1859609 w 3758201"/>
                <a:gd name="connsiteY20" fmla="*/ 2345783 h 2351866"/>
                <a:gd name="connsiteX21" fmla="*/ 1359858 w 3758201"/>
                <a:gd name="connsiteY21" fmla="*/ 2016982 h 2351866"/>
                <a:gd name="connsiteX22" fmla="*/ 1066164 w 3758201"/>
                <a:gd name="connsiteY22" fmla="*/ 1872227 h 2351866"/>
                <a:gd name="connsiteX23" fmla="*/ 106105 w 3758201"/>
                <a:gd name="connsiteY23" fmla="*/ 1372477 h 2351866"/>
                <a:gd name="connsiteX24" fmla="*/ 37624 w 3758201"/>
                <a:gd name="connsiteY24" fmla="*/ 679174 h 2351866"/>
                <a:gd name="connsiteX25" fmla="*/ 42933 w 3758201"/>
                <a:gd name="connsiteY25" fmla="*/ 663631 h 2351866"/>
                <a:gd name="connsiteX26" fmla="*/ 61717 w 3758201"/>
                <a:gd name="connsiteY26" fmla="*/ 689183 h 2351866"/>
                <a:gd name="connsiteX27" fmla="*/ 93474 w 3758201"/>
                <a:gd name="connsiteY27" fmla="*/ 854779 h 2351866"/>
                <a:gd name="connsiteX28" fmla="*/ 518854 w 3758201"/>
                <a:gd name="connsiteY28" fmla="*/ 1678934 h 2351866"/>
                <a:gd name="connsiteX29" fmla="*/ 1637130 w 3758201"/>
                <a:gd name="connsiteY29" fmla="*/ 1420249 h 2351866"/>
                <a:gd name="connsiteX30" fmla="*/ 1382845 w 3758201"/>
                <a:gd name="connsiteY30" fmla="*/ 223378 h 2351866"/>
                <a:gd name="connsiteX31" fmla="*/ 431177 w 3758201"/>
                <a:gd name="connsiteY31" fmla="*/ 267153 h 2351866"/>
                <a:gd name="connsiteX32" fmla="*/ 270538 w 3758201"/>
                <a:gd name="connsiteY32" fmla="*/ 323673 h 2351866"/>
                <a:gd name="connsiteX33" fmla="*/ 238354 w 3758201"/>
                <a:gd name="connsiteY33" fmla="*/ 320718 h 2351866"/>
                <a:gd name="connsiteX34" fmla="*/ 317274 w 3758201"/>
                <a:gd name="connsiteY34" fmla="*/ 235683 h 2351866"/>
                <a:gd name="connsiteX35" fmla="*/ 465598 w 3758201"/>
                <a:gd name="connsiteY35" fmla="*/ 127352 h 2351866"/>
                <a:gd name="connsiteX36" fmla="*/ 913523 w 3758201"/>
                <a:gd name="connsiteY36" fmla="*/ 282 h 235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758201" h="2351866">
                  <a:moveTo>
                    <a:pt x="913523" y="282"/>
                  </a:moveTo>
                  <a:cubicBezTo>
                    <a:pt x="1249836" y="-7964"/>
                    <a:pt x="1580952" y="164610"/>
                    <a:pt x="1758793" y="478096"/>
                  </a:cubicBezTo>
                  <a:cubicBezTo>
                    <a:pt x="1951671" y="824475"/>
                    <a:pt x="1903475" y="1236567"/>
                    <a:pt x="1671156" y="1525963"/>
                  </a:cubicBezTo>
                  <a:cubicBezTo>
                    <a:pt x="1596602" y="1622352"/>
                    <a:pt x="1587848" y="1753895"/>
                    <a:pt x="1649223" y="1859130"/>
                  </a:cubicBezTo>
                  <a:lnTo>
                    <a:pt x="1649223" y="1863496"/>
                  </a:lnTo>
                  <a:cubicBezTo>
                    <a:pt x="1701843" y="1951153"/>
                    <a:pt x="1785055" y="2008136"/>
                    <a:pt x="1885871" y="2021348"/>
                  </a:cubicBezTo>
                  <a:lnTo>
                    <a:pt x="1887228" y="2022192"/>
                  </a:lnTo>
                  <a:cubicBezTo>
                    <a:pt x="1900309" y="2022192"/>
                    <a:pt x="1913501" y="2027270"/>
                    <a:pt x="1926655" y="2026564"/>
                  </a:cubicBezTo>
                  <a:cubicBezTo>
                    <a:pt x="2045027" y="2020214"/>
                    <a:pt x="2154680" y="1960756"/>
                    <a:pt x="2215999" y="1855376"/>
                  </a:cubicBezTo>
                  <a:lnTo>
                    <a:pt x="2251159" y="1793941"/>
                  </a:lnTo>
                  <a:cubicBezTo>
                    <a:pt x="2308118" y="1693042"/>
                    <a:pt x="2303758" y="1565690"/>
                    <a:pt x="2233625" y="1469164"/>
                  </a:cubicBezTo>
                  <a:cubicBezTo>
                    <a:pt x="2031854" y="1201450"/>
                    <a:pt x="2005601" y="823983"/>
                    <a:pt x="2189746" y="516806"/>
                  </a:cubicBezTo>
                  <a:cubicBezTo>
                    <a:pt x="2348670" y="261690"/>
                    <a:pt x="2620655" y="119734"/>
                    <a:pt x="2900771" y="115569"/>
                  </a:cubicBezTo>
                  <a:cubicBezTo>
                    <a:pt x="3068841" y="113070"/>
                    <a:pt x="3239837" y="160177"/>
                    <a:pt x="3391096" y="262210"/>
                  </a:cubicBezTo>
                  <a:cubicBezTo>
                    <a:pt x="3750666" y="508061"/>
                    <a:pt x="3864678" y="999544"/>
                    <a:pt x="3649827" y="1377011"/>
                  </a:cubicBezTo>
                  <a:cubicBezTo>
                    <a:pt x="3474402" y="1684188"/>
                    <a:pt x="3145631" y="1837886"/>
                    <a:pt x="2821127" y="1802686"/>
                  </a:cubicBezTo>
                  <a:cubicBezTo>
                    <a:pt x="2707115" y="1793941"/>
                    <a:pt x="2593103" y="1851003"/>
                    <a:pt x="2536143" y="1951902"/>
                  </a:cubicBezTo>
                  <a:lnTo>
                    <a:pt x="2492264" y="2026564"/>
                  </a:lnTo>
                  <a:cubicBezTo>
                    <a:pt x="2378251" y="2228470"/>
                    <a:pt x="2177378" y="2335466"/>
                    <a:pt x="1931015" y="2351341"/>
                  </a:cubicBezTo>
                  <a:cubicBezTo>
                    <a:pt x="1909167" y="2352749"/>
                    <a:pt x="1882776" y="2351341"/>
                    <a:pt x="1860882" y="2346968"/>
                  </a:cubicBezTo>
                  <a:lnTo>
                    <a:pt x="1859609" y="2345783"/>
                  </a:lnTo>
                  <a:cubicBezTo>
                    <a:pt x="1653552" y="2311140"/>
                    <a:pt x="1469428" y="2201143"/>
                    <a:pt x="1359858" y="2016982"/>
                  </a:cubicBezTo>
                  <a:cubicBezTo>
                    <a:pt x="1302909" y="1911747"/>
                    <a:pt x="1184488" y="1854764"/>
                    <a:pt x="1066164" y="1872227"/>
                  </a:cubicBezTo>
                  <a:cubicBezTo>
                    <a:pt x="684738" y="1920479"/>
                    <a:pt x="294653" y="1736318"/>
                    <a:pt x="106105" y="1372477"/>
                  </a:cubicBezTo>
                  <a:cubicBezTo>
                    <a:pt x="-10055" y="1151036"/>
                    <a:pt x="-27587" y="903315"/>
                    <a:pt x="37624" y="679174"/>
                  </a:cubicBezTo>
                  <a:lnTo>
                    <a:pt x="42933" y="663631"/>
                  </a:lnTo>
                  <a:lnTo>
                    <a:pt x="61717" y="689183"/>
                  </a:lnTo>
                  <a:cubicBezTo>
                    <a:pt x="88037" y="738497"/>
                    <a:pt x="100090" y="795512"/>
                    <a:pt x="93474" y="854779"/>
                  </a:cubicBezTo>
                  <a:cubicBezTo>
                    <a:pt x="58380" y="1179217"/>
                    <a:pt x="216244" y="1507978"/>
                    <a:pt x="518854" y="1678934"/>
                  </a:cubicBezTo>
                  <a:cubicBezTo>
                    <a:pt x="900395" y="1893845"/>
                    <a:pt x="1387218" y="1784318"/>
                    <a:pt x="1637130" y="1420249"/>
                  </a:cubicBezTo>
                  <a:cubicBezTo>
                    <a:pt x="1909133" y="1021232"/>
                    <a:pt x="1790621" y="477560"/>
                    <a:pt x="1382845" y="223378"/>
                  </a:cubicBezTo>
                  <a:cubicBezTo>
                    <a:pt x="1075863" y="34768"/>
                    <a:pt x="698694" y="65573"/>
                    <a:pt x="431177" y="267153"/>
                  </a:cubicBezTo>
                  <a:cubicBezTo>
                    <a:pt x="382909" y="302280"/>
                    <a:pt x="326990" y="320925"/>
                    <a:pt x="270538" y="323673"/>
                  </a:cubicBezTo>
                  <a:lnTo>
                    <a:pt x="238354" y="320718"/>
                  </a:lnTo>
                  <a:lnTo>
                    <a:pt x="317274" y="235683"/>
                  </a:lnTo>
                  <a:cubicBezTo>
                    <a:pt x="362371" y="195502"/>
                    <a:pt x="411896" y="159132"/>
                    <a:pt x="465598" y="127352"/>
                  </a:cubicBezTo>
                  <a:cubicBezTo>
                    <a:pt x="606709" y="45137"/>
                    <a:pt x="760653" y="4029"/>
                    <a:pt x="913523" y="282"/>
                  </a:cubicBezTo>
                  <a:close/>
                </a:path>
              </a:pathLst>
            </a:custGeom>
            <a:solidFill>
              <a:schemeClr val="accent3"/>
            </a:solidFill>
            <a:ln w="12700" cap="flat">
              <a:noFill/>
              <a:miter lim="400000"/>
            </a:ln>
            <a:effectLst/>
          </p:spPr>
          <p:txBody>
            <a:bodyPr wrap="square" lIns="45719" tIns="45719" rIns="45719" bIns="45719" numCol="1"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endParaRPr/>
            </a:p>
          </p:txBody>
        </p:sp>
      </p:grpSp>
      <p:sp>
        <p:nvSpPr>
          <p:cNvPr id="6" name="TextBox 5"/>
          <p:cNvSpPr txBox="1"/>
          <p:nvPr/>
        </p:nvSpPr>
        <p:spPr>
          <a:xfrm>
            <a:off x="-171163" y="1359620"/>
            <a:ext cx="2989350" cy="1754326"/>
          </a:xfrm>
          <a:prstGeom prst="rect">
            <a:avLst/>
          </a:prstGeom>
          <a:noFill/>
        </p:spPr>
        <p:txBody>
          <a:bodyPr wrap="square" rtlCol="0">
            <a:spAutoFit/>
          </a:bodyPr>
          <a:lstStyle/>
          <a:p>
            <a:pPr lvl="0" algn="ctr"/>
            <a:r>
              <a:rPr lang="ru-RU" b="1" dirty="0" err="1">
                <a:solidFill>
                  <a:srgbClr val="FF0000"/>
                </a:solidFill>
                <a:latin typeface="Times New Roman" panose="02020603050405020304" pitchFamily="18" charset="0"/>
                <a:cs typeface="Times New Roman" panose="02020603050405020304" pitchFamily="18" charset="0"/>
              </a:rPr>
              <a:t>Хусусий</a:t>
            </a:r>
            <a:r>
              <a:rPr lang="ru-RU" b="1" dirty="0">
                <a:solidFill>
                  <a:srgbClr val="FF0000"/>
                </a:solidFill>
                <a:latin typeface="Times New Roman" panose="02020603050405020304" pitchFamily="18" charset="0"/>
                <a:cs typeface="Times New Roman" panose="02020603050405020304" pitchFamily="18" charset="0"/>
              </a:rPr>
              <a:t> </a:t>
            </a:r>
            <a:r>
              <a:rPr lang="ru-RU" b="1" dirty="0" err="1">
                <a:solidFill>
                  <a:srgbClr val="FF0000"/>
                </a:solidFill>
                <a:latin typeface="Times New Roman" panose="02020603050405020304" pitchFamily="18" charset="0"/>
                <a:cs typeface="Times New Roman" panose="02020603050405020304" pitchFamily="18" charset="0"/>
              </a:rPr>
              <a:t>секторда</a:t>
            </a:r>
            <a:r>
              <a:rPr lang="ru-RU" b="1" dirty="0">
                <a:solidFill>
                  <a:srgbClr val="FF0000"/>
                </a:solidFill>
                <a:latin typeface="Times New Roman" panose="02020603050405020304" pitchFamily="18" charset="0"/>
                <a:cs typeface="Times New Roman" panose="02020603050405020304" pitchFamily="18" charset="0"/>
              </a:rPr>
              <a:t> </a:t>
            </a:r>
            <a:r>
              <a:rPr lang="ru-RU" b="1" dirty="0" err="1">
                <a:solidFill>
                  <a:srgbClr val="FF0000"/>
                </a:solidFill>
                <a:latin typeface="Times New Roman" panose="02020603050405020304" pitchFamily="18" charset="0"/>
                <a:cs typeface="Times New Roman" panose="02020603050405020304" pitchFamily="18" charset="0"/>
              </a:rPr>
              <a:t>коррупцион</a:t>
            </a:r>
            <a:r>
              <a:rPr lang="ru-RU" b="1" dirty="0">
                <a:solidFill>
                  <a:srgbClr val="FF0000"/>
                </a:solidFill>
                <a:latin typeface="Times New Roman" panose="02020603050405020304" pitchFamily="18" charset="0"/>
                <a:cs typeface="Times New Roman" panose="02020603050405020304" pitchFamily="18" charset="0"/>
              </a:rPr>
              <a:t> </a:t>
            </a:r>
            <a:r>
              <a:rPr lang="ru-RU" b="1" dirty="0" err="1">
                <a:solidFill>
                  <a:srgbClr val="FF0000"/>
                </a:solidFill>
                <a:latin typeface="Times New Roman" panose="02020603050405020304" pitchFamily="18" charset="0"/>
                <a:cs typeface="Times New Roman" panose="02020603050405020304" pitchFamily="18" charset="0"/>
              </a:rPr>
              <a:t>жиноятлар</a:t>
            </a:r>
            <a:r>
              <a:rPr lang="ru-RU" b="1" dirty="0">
                <a:solidFill>
                  <a:srgbClr val="FF0000"/>
                </a:solidFill>
                <a:latin typeface="Times New Roman" panose="02020603050405020304" pitchFamily="18" charset="0"/>
                <a:cs typeface="Times New Roman" panose="02020603050405020304" pitchFamily="18" charset="0"/>
              </a:rPr>
              <a:t> </a:t>
            </a:r>
            <a:r>
              <a:rPr lang="ru-RU" b="1" dirty="0" err="1">
                <a:solidFill>
                  <a:srgbClr val="FF0000"/>
                </a:solidFill>
                <a:latin typeface="Times New Roman" panose="02020603050405020304" pitchFamily="18" charset="0"/>
                <a:cs typeface="Times New Roman" panose="02020603050405020304" pitchFamily="18" charset="0"/>
              </a:rPr>
              <a:t>олдини</a:t>
            </a:r>
            <a:r>
              <a:rPr lang="ru-RU" b="1" dirty="0">
                <a:solidFill>
                  <a:srgbClr val="FF0000"/>
                </a:solidFill>
                <a:latin typeface="Times New Roman" panose="02020603050405020304" pitchFamily="18" charset="0"/>
                <a:cs typeface="Times New Roman" panose="02020603050405020304" pitchFamily="18" charset="0"/>
              </a:rPr>
              <a:t> </a:t>
            </a:r>
            <a:r>
              <a:rPr lang="ru-RU" b="1" dirty="0" err="1">
                <a:solidFill>
                  <a:srgbClr val="FF0000"/>
                </a:solidFill>
                <a:latin typeface="Times New Roman" panose="02020603050405020304" pitchFamily="18" charset="0"/>
                <a:cs typeface="Times New Roman" panose="02020603050405020304" pitchFamily="18" charset="0"/>
              </a:rPr>
              <a:t>олиш</a:t>
            </a:r>
            <a:r>
              <a:rPr lang="ru-RU" b="1" dirty="0">
                <a:solidFill>
                  <a:srgbClr val="FF0000"/>
                </a:solidFill>
                <a:latin typeface="Times New Roman" panose="02020603050405020304" pitchFamily="18" charset="0"/>
                <a:cs typeface="Times New Roman" panose="02020603050405020304" pitchFamily="18" charset="0"/>
              </a:rPr>
              <a:t> </a:t>
            </a:r>
            <a:r>
              <a:rPr lang="ru-RU" b="1" dirty="0" err="1">
                <a:solidFill>
                  <a:srgbClr val="FF0000"/>
                </a:solidFill>
                <a:latin typeface="Times New Roman" panose="02020603050405020304" pitchFamily="18" charset="0"/>
                <a:cs typeface="Times New Roman" panose="02020603050405020304" pitchFamily="18" charset="0"/>
              </a:rPr>
              <a:t>мақсадида</a:t>
            </a:r>
            <a:r>
              <a:rPr lang="ru-RU" b="1" dirty="0">
                <a:solidFill>
                  <a:srgbClr val="FF0000"/>
                </a:solidFill>
                <a:latin typeface="Times New Roman" panose="02020603050405020304" pitchFamily="18" charset="0"/>
                <a:cs typeface="Times New Roman" panose="02020603050405020304" pitchFamily="18" charset="0"/>
              </a:rPr>
              <a:t> </a:t>
            </a:r>
            <a:r>
              <a:rPr lang="ru-RU" b="1" dirty="0" err="1">
                <a:solidFill>
                  <a:srgbClr val="FF0000"/>
                </a:solidFill>
                <a:latin typeface="Times New Roman" panose="02020603050405020304" pitchFamily="18" charset="0"/>
                <a:cs typeface="Times New Roman" panose="02020603050405020304" pitchFamily="18" charset="0"/>
              </a:rPr>
              <a:t>корпоратив</a:t>
            </a:r>
            <a:r>
              <a:rPr lang="ru-RU" b="1" dirty="0">
                <a:solidFill>
                  <a:srgbClr val="FF0000"/>
                </a:solidFill>
                <a:latin typeface="Times New Roman" panose="02020603050405020304" pitchFamily="18" charset="0"/>
                <a:cs typeface="Times New Roman" panose="02020603050405020304" pitchFamily="18" charset="0"/>
              </a:rPr>
              <a:t> </a:t>
            </a:r>
            <a:r>
              <a:rPr lang="ru-RU" b="1" dirty="0" err="1">
                <a:solidFill>
                  <a:srgbClr val="FF0000"/>
                </a:solidFill>
                <a:latin typeface="Times New Roman" panose="02020603050405020304" pitchFamily="18" charset="0"/>
                <a:cs typeface="Times New Roman" panose="02020603050405020304" pitchFamily="18" charset="0"/>
              </a:rPr>
              <a:t>одоб</a:t>
            </a:r>
            <a:r>
              <a:rPr lang="ru-RU" b="1" dirty="0">
                <a:solidFill>
                  <a:srgbClr val="FF0000"/>
                </a:solidFill>
                <a:latin typeface="Times New Roman" panose="02020603050405020304" pitchFamily="18" charset="0"/>
                <a:cs typeface="Times New Roman" panose="02020603050405020304" pitchFamily="18" charset="0"/>
              </a:rPr>
              <a:t> </a:t>
            </a:r>
            <a:r>
              <a:rPr lang="ru-RU" b="1" dirty="0" err="1">
                <a:solidFill>
                  <a:srgbClr val="FF0000"/>
                </a:solidFill>
                <a:latin typeface="Times New Roman" panose="02020603050405020304" pitchFamily="18" charset="0"/>
                <a:cs typeface="Times New Roman" panose="02020603050405020304" pitchFamily="18" charset="0"/>
              </a:rPr>
              <a:t>аҳлоқ</a:t>
            </a:r>
            <a:r>
              <a:rPr lang="ru-RU" b="1" dirty="0">
                <a:solidFill>
                  <a:srgbClr val="FF0000"/>
                </a:solidFill>
                <a:latin typeface="Times New Roman" panose="02020603050405020304" pitchFamily="18" charset="0"/>
                <a:cs typeface="Times New Roman" panose="02020603050405020304" pitchFamily="18" charset="0"/>
              </a:rPr>
              <a:t> </a:t>
            </a:r>
            <a:r>
              <a:rPr lang="ru-RU" b="1" dirty="0" err="1">
                <a:solidFill>
                  <a:srgbClr val="FF0000"/>
                </a:solidFill>
                <a:latin typeface="Times New Roman" panose="02020603050405020304" pitchFamily="18" charset="0"/>
                <a:cs typeface="Times New Roman" panose="02020603050405020304" pitchFamily="18" charset="0"/>
              </a:rPr>
              <a:t>қоидалари</a:t>
            </a:r>
            <a:r>
              <a:rPr lang="ru-RU" b="1" dirty="0">
                <a:solidFill>
                  <a:srgbClr val="FF0000"/>
                </a:solidFill>
                <a:latin typeface="Times New Roman" panose="02020603050405020304" pitchFamily="18" charset="0"/>
                <a:cs typeface="Times New Roman" panose="02020603050405020304" pitchFamily="18" charset="0"/>
              </a:rPr>
              <a:t> </a:t>
            </a:r>
            <a:r>
              <a:rPr lang="uz-Cyrl-UZ" b="1" dirty="0">
                <a:solidFill>
                  <a:srgbClr val="FF0000"/>
                </a:solidFill>
                <a:latin typeface="Times New Roman" panose="02020603050405020304" pitchFamily="18" charset="0"/>
                <a:cs typeface="Times New Roman" panose="02020603050405020304" pitchFamily="18" charset="0"/>
              </a:rPr>
              <a:t>қабул қилинади</a:t>
            </a:r>
            <a:endParaRPr lang="ru-RU" sz="1400" dirty="0">
              <a:solidFill>
                <a:srgbClr val="FF0000"/>
              </a:solidFill>
            </a:endParaRPr>
          </a:p>
        </p:txBody>
      </p:sp>
      <p:sp>
        <p:nvSpPr>
          <p:cNvPr id="7" name="TextBox 6"/>
          <p:cNvSpPr txBox="1"/>
          <p:nvPr/>
        </p:nvSpPr>
        <p:spPr>
          <a:xfrm>
            <a:off x="6732669" y="1619138"/>
            <a:ext cx="2520280" cy="1200329"/>
          </a:xfrm>
          <a:prstGeom prst="rect">
            <a:avLst/>
          </a:prstGeom>
          <a:noFill/>
        </p:spPr>
        <p:txBody>
          <a:bodyPr wrap="square" rtlCol="0">
            <a:spAutoFit/>
          </a:bodyPr>
          <a:lstStyle/>
          <a:p>
            <a:pPr lvl="0" algn="ctr"/>
            <a:r>
              <a:rPr lang="ru-RU" b="1" dirty="0" err="1">
                <a:solidFill>
                  <a:srgbClr val="00B050"/>
                </a:solidFill>
                <a:latin typeface="Times New Roman" panose="02020603050405020304" pitchFamily="18" charset="0"/>
                <a:cs typeface="Times New Roman" panose="02020603050405020304" pitchFamily="18" charset="0"/>
              </a:rPr>
              <a:t>Корпоратив</a:t>
            </a:r>
            <a:r>
              <a:rPr lang="ru-RU" b="1" dirty="0">
                <a:solidFill>
                  <a:srgbClr val="00B050"/>
                </a:solidFill>
                <a:latin typeface="Times New Roman" panose="02020603050405020304" pitchFamily="18" charset="0"/>
                <a:cs typeface="Times New Roman" panose="02020603050405020304" pitchFamily="18" charset="0"/>
              </a:rPr>
              <a:t> кодекс, </a:t>
            </a:r>
            <a:r>
              <a:rPr lang="ru-RU" b="1" dirty="0" err="1">
                <a:solidFill>
                  <a:srgbClr val="00B050"/>
                </a:solidFill>
                <a:latin typeface="Times New Roman" panose="02020603050405020304" pitchFamily="18" charset="0"/>
                <a:cs typeface="Times New Roman" panose="02020603050405020304" pitchFamily="18" charset="0"/>
              </a:rPr>
              <a:t>қоидалар</a:t>
            </a:r>
            <a:r>
              <a:rPr lang="ru-RU" b="1" dirty="0">
                <a:solidFill>
                  <a:srgbClr val="00B050"/>
                </a:solidFill>
                <a:latin typeface="Times New Roman" panose="02020603050405020304" pitchFamily="18" charset="0"/>
                <a:cs typeface="Times New Roman" panose="02020603050405020304" pitchFamily="18" charset="0"/>
              </a:rPr>
              <a:t> XX </a:t>
            </a:r>
            <a:r>
              <a:rPr lang="ru-RU" b="1" dirty="0" err="1">
                <a:solidFill>
                  <a:srgbClr val="00B050"/>
                </a:solidFill>
                <a:latin typeface="Times New Roman" panose="02020603050405020304" pitchFamily="18" charset="0"/>
                <a:cs typeface="Times New Roman" panose="02020603050405020304" pitchFamily="18" charset="0"/>
              </a:rPr>
              <a:t>аср</a:t>
            </a:r>
            <a:r>
              <a:rPr lang="ru-RU" b="1" dirty="0">
                <a:solidFill>
                  <a:srgbClr val="00B050"/>
                </a:solidFill>
                <a:latin typeface="Times New Roman" panose="02020603050405020304" pitchFamily="18" charset="0"/>
                <a:cs typeface="Times New Roman" panose="02020603050405020304" pitchFamily="18" charset="0"/>
              </a:rPr>
              <a:t> </a:t>
            </a:r>
            <a:r>
              <a:rPr lang="ru-RU" b="1" dirty="0" err="1">
                <a:solidFill>
                  <a:srgbClr val="00B050"/>
                </a:solidFill>
                <a:latin typeface="Times New Roman" panose="02020603050405020304" pitchFamily="18" charset="0"/>
                <a:cs typeface="Times New Roman" panose="02020603050405020304" pitchFamily="18" charset="0"/>
              </a:rPr>
              <a:t>бошида</a:t>
            </a:r>
            <a:r>
              <a:rPr lang="ru-RU" b="1" dirty="0">
                <a:solidFill>
                  <a:srgbClr val="00B050"/>
                </a:solidFill>
                <a:latin typeface="Times New Roman" panose="02020603050405020304" pitchFamily="18" charset="0"/>
                <a:cs typeface="Times New Roman" panose="02020603050405020304" pitchFamily="18" charset="0"/>
              </a:rPr>
              <a:t> </a:t>
            </a:r>
            <a:r>
              <a:rPr lang="ru-RU" b="1" dirty="0" err="1">
                <a:solidFill>
                  <a:srgbClr val="00B050"/>
                </a:solidFill>
                <a:latin typeface="Times New Roman" panose="02020603050405020304" pitchFamily="18" charset="0"/>
                <a:cs typeface="Times New Roman" panose="02020603050405020304" pitchFamily="18" charset="0"/>
              </a:rPr>
              <a:t>қабул</a:t>
            </a:r>
            <a:r>
              <a:rPr lang="ru-RU" b="1" dirty="0">
                <a:solidFill>
                  <a:srgbClr val="00B050"/>
                </a:solidFill>
                <a:latin typeface="Times New Roman" panose="02020603050405020304" pitchFamily="18" charset="0"/>
                <a:cs typeface="Times New Roman" panose="02020603050405020304" pitchFamily="18" charset="0"/>
              </a:rPr>
              <a:t> </a:t>
            </a:r>
            <a:r>
              <a:rPr lang="ru-RU" b="1" dirty="0" err="1">
                <a:solidFill>
                  <a:srgbClr val="00B050"/>
                </a:solidFill>
                <a:latin typeface="Times New Roman" panose="02020603050405020304" pitchFamily="18" charset="0"/>
                <a:cs typeface="Times New Roman" panose="02020603050405020304" pitchFamily="18" charset="0"/>
              </a:rPr>
              <a:t>қилинади</a:t>
            </a:r>
            <a:r>
              <a:rPr lang="ru-RU" b="1" dirty="0">
                <a:solidFill>
                  <a:srgbClr val="00B050"/>
                </a:solidFill>
                <a:latin typeface="Times New Roman" panose="02020603050405020304" pitchFamily="18" charset="0"/>
                <a:cs typeface="Times New Roman" panose="02020603050405020304" pitchFamily="18" charset="0"/>
              </a:rPr>
              <a:t> </a:t>
            </a:r>
            <a:endParaRPr lang="ru-RU" dirty="0">
              <a:solidFill>
                <a:srgbClr val="00B050"/>
              </a:solidFill>
            </a:endParaRPr>
          </a:p>
        </p:txBody>
      </p:sp>
      <p:sp>
        <p:nvSpPr>
          <p:cNvPr id="8" name="TextBox 7"/>
          <p:cNvSpPr txBox="1"/>
          <p:nvPr/>
        </p:nvSpPr>
        <p:spPr>
          <a:xfrm>
            <a:off x="139762" y="5036286"/>
            <a:ext cx="3122678" cy="1477328"/>
          </a:xfrm>
          <a:prstGeom prst="rect">
            <a:avLst/>
          </a:prstGeom>
          <a:noFill/>
        </p:spPr>
        <p:txBody>
          <a:bodyPr wrap="square" rtlCol="0">
            <a:spAutoFit/>
          </a:bodyPr>
          <a:lstStyle/>
          <a:p>
            <a:pPr algn="ctr"/>
            <a:r>
              <a:rPr lang="ru-RU" b="1" dirty="0">
                <a:latin typeface="Times New Roman" panose="02020603050405020304" pitchFamily="18" charset="0"/>
                <a:cs typeface="Times New Roman" panose="02020603050405020304" pitchFamily="18" charset="0"/>
              </a:rPr>
              <a:t>1944 й.</a:t>
            </a:r>
            <a:r>
              <a:rPr lang="ru-RU"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АҚШнинг</a:t>
            </a:r>
            <a:r>
              <a:rPr lang="ru-RU" b="1" dirty="0">
                <a:latin typeface="Times New Roman" panose="02020603050405020304" pitchFamily="18" charset="0"/>
                <a:cs typeface="Times New Roman" panose="02020603050405020304" pitchFamily="18" charset="0"/>
              </a:rPr>
              <a:t> "Джонсон ва Джонсон" </a:t>
            </a:r>
            <a:r>
              <a:rPr lang="ru-RU" b="1" dirty="0" err="1">
                <a:latin typeface="Times New Roman" panose="02020603050405020304" pitchFamily="18" charset="0"/>
                <a:cs typeface="Times New Roman" panose="02020603050405020304" pitchFamily="18" charset="0"/>
              </a:rPr>
              <a:t>компанияси</a:t>
            </a:r>
            <a:r>
              <a:rPr lang="ru-RU" b="1" dirty="0">
                <a:latin typeface="Times New Roman" panose="02020603050405020304" pitchFamily="18" charset="0"/>
                <a:cs typeface="Times New Roman" panose="02020603050405020304" pitchFamily="18" charset="0"/>
              </a:rPr>
              <a:t>  - «Кредо» (</a:t>
            </a:r>
            <a:r>
              <a:rPr lang="ru-RU" b="1" dirty="0" err="1">
                <a:latin typeface="Times New Roman" panose="02020603050405020304" pitchFamily="18" charset="0"/>
                <a:cs typeface="Times New Roman" panose="02020603050405020304" pitchFamily="18" charset="0"/>
              </a:rPr>
              <a:t>қадриятлар</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декларацияси</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қабул</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қилинади</a:t>
            </a:r>
            <a:endParaRPr lang="ru-RU" dirty="0">
              <a:latin typeface="Times New Roman" panose="02020603050405020304" pitchFamily="18" charset="0"/>
              <a:cs typeface="Times New Roman" panose="02020603050405020304" pitchFamily="18" charset="0"/>
            </a:endParaRPr>
          </a:p>
        </p:txBody>
      </p:sp>
      <p:sp>
        <p:nvSpPr>
          <p:cNvPr id="9" name="TextBox 8"/>
          <p:cNvSpPr txBox="1"/>
          <p:nvPr/>
        </p:nvSpPr>
        <p:spPr>
          <a:xfrm>
            <a:off x="6615097" y="4958216"/>
            <a:ext cx="2520280" cy="1477328"/>
          </a:xfrm>
          <a:prstGeom prst="rect">
            <a:avLst/>
          </a:prstGeom>
          <a:noFill/>
        </p:spPr>
        <p:txBody>
          <a:bodyPr wrap="square" rtlCol="0">
            <a:spAutoFit/>
          </a:bodyPr>
          <a:lstStyle/>
          <a:p>
            <a:pPr lvl="0" algn="ctr"/>
            <a:r>
              <a:rPr lang="ru-RU" b="1" dirty="0">
                <a:solidFill>
                  <a:schemeClr val="accent1">
                    <a:lumMod val="75000"/>
                  </a:schemeClr>
                </a:solidFill>
                <a:latin typeface="Times New Roman" panose="02020603050405020304" pitchFamily="18" charset="0"/>
                <a:cs typeface="Times New Roman" panose="02020603050405020304" pitchFamily="18" charset="0"/>
              </a:rPr>
              <a:t>1933 й.  </a:t>
            </a:r>
            <a:r>
              <a:rPr lang="ru-RU" b="1" dirty="0" err="1">
                <a:solidFill>
                  <a:schemeClr val="accent1">
                    <a:lumMod val="75000"/>
                  </a:schemeClr>
                </a:solidFill>
                <a:latin typeface="Times New Roman" panose="02020603050405020304" pitchFamily="18" charset="0"/>
                <a:cs typeface="Times New Roman" panose="02020603050405020304" pitchFamily="18" charset="0"/>
              </a:rPr>
              <a:t>Япониянинг</a:t>
            </a:r>
            <a:r>
              <a:rPr lang="ru-RU" b="1" dirty="0">
                <a:solidFill>
                  <a:schemeClr val="accent1">
                    <a:lumMod val="75000"/>
                  </a:schemeClr>
                </a:solidFill>
                <a:latin typeface="Times New Roman" panose="02020603050405020304" pitchFamily="18" charset="0"/>
                <a:cs typeface="Times New Roman" panose="02020603050405020304" pitchFamily="18" charset="0"/>
              </a:rPr>
              <a:t> "</a:t>
            </a:r>
            <a:r>
              <a:rPr lang="ru-RU" b="1" dirty="0" err="1">
                <a:solidFill>
                  <a:schemeClr val="accent1">
                    <a:lumMod val="75000"/>
                  </a:schemeClr>
                </a:solidFill>
                <a:latin typeface="Times New Roman" panose="02020603050405020304" pitchFamily="18" charset="0"/>
                <a:cs typeface="Times New Roman" panose="02020603050405020304" pitchFamily="18" charset="0"/>
              </a:rPr>
              <a:t>Мацусита</a:t>
            </a:r>
            <a:r>
              <a:rPr lang="ru-RU" b="1" dirty="0">
                <a:solidFill>
                  <a:schemeClr val="accent1">
                    <a:lumMod val="75000"/>
                  </a:schemeClr>
                </a:solidFill>
                <a:latin typeface="Times New Roman" panose="02020603050405020304" pitchFamily="18" charset="0"/>
                <a:cs typeface="Times New Roman" panose="02020603050405020304" pitchFamily="18" charset="0"/>
              </a:rPr>
              <a:t> электрик" </a:t>
            </a:r>
            <a:r>
              <a:rPr lang="ru-RU" b="1" dirty="0" err="1">
                <a:solidFill>
                  <a:schemeClr val="accent1">
                    <a:lumMod val="75000"/>
                  </a:schemeClr>
                </a:solidFill>
                <a:latin typeface="Times New Roman" panose="02020603050405020304" pitchFamily="18" charset="0"/>
                <a:cs typeface="Times New Roman" panose="02020603050405020304" pitchFamily="18" charset="0"/>
              </a:rPr>
              <a:t>Компанияси</a:t>
            </a:r>
            <a:r>
              <a:rPr lang="ru-RU" b="1" dirty="0">
                <a:solidFill>
                  <a:schemeClr val="accent1">
                    <a:lumMod val="75000"/>
                  </a:schemeClr>
                </a:solidFill>
                <a:latin typeface="Times New Roman" panose="02020603050405020304" pitchFamily="18" charset="0"/>
                <a:cs typeface="Times New Roman" panose="02020603050405020304" pitchFamily="18" charset="0"/>
              </a:rPr>
              <a:t>  - «</a:t>
            </a:r>
            <a:r>
              <a:rPr lang="ru-RU" b="1" dirty="0" err="1">
                <a:solidFill>
                  <a:schemeClr val="accent1">
                    <a:lumMod val="75000"/>
                  </a:schemeClr>
                </a:solidFill>
                <a:latin typeface="Times New Roman" panose="02020603050405020304" pitchFamily="18" charset="0"/>
                <a:cs typeface="Times New Roman" panose="02020603050405020304" pitchFamily="18" charset="0"/>
              </a:rPr>
              <a:t>Етти</a:t>
            </a:r>
            <a:r>
              <a:rPr lang="ru-RU" b="1" dirty="0">
                <a:solidFill>
                  <a:schemeClr val="accent1">
                    <a:lumMod val="75000"/>
                  </a:schemeClr>
                </a:solidFill>
                <a:latin typeface="Times New Roman" panose="02020603050405020304" pitchFamily="18" charset="0"/>
                <a:cs typeface="Times New Roman" panose="02020603050405020304" pitchFamily="18" charset="0"/>
              </a:rPr>
              <a:t> </a:t>
            </a:r>
            <a:r>
              <a:rPr lang="ru-RU" b="1" dirty="0" err="1">
                <a:solidFill>
                  <a:schemeClr val="accent1">
                    <a:lumMod val="75000"/>
                  </a:schemeClr>
                </a:solidFill>
                <a:latin typeface="Times New Roman" panose="02020603050405020304" pitchFamily="18" charset="0"/>
                <a:cs typeface="Times New Roman" panose="02020603050405020304" pitchFamily="18" charset="0"/>
              </a:rPr>
              <a:t>арвох</a:t>
            </a:r>
            <a:r>
              <a:rPr lang="ru-RU" b="1" dirty="0">
                <a:solidFill>
                  <a:schemeClr val="accent1">
                    <a:lumMod val="75000"/>
                  </a:schemeClr>
                </a:solidFill>
                <a:latin typeface="Times New Roman" panose="02020603050405020304" pitchFamily="18" charset="0"/>
                <a:cs typeface="Times New Roman" panose="02020603050405020304" pitchFamily="18" charset="0"/>
              </a:rPr>
              <a:t> </a:t>
            </a:r>
            <a:r>
              <a:rPr lang="ru-RU" b="1" dirty="0" err="1">
                <a:solidFill>
                  <a:schemeClr val="accent1">
                    <a:lumMod val="75000"/>
                  </a:schemeClr>
                </a:solidFill>
                <a:latin typeface="Times New Roman" panose="02020603050405020304" pitchFamily="18" charset="0"/>
                <a:cs typeface="Times New Roman" panose="02020603050405020304" pitchFamily="18" charset="0"/>
              </a:rPr>
              <a:t>қоидалари</a:t>
            </a:r>
            <a:r>
              <a:rPr lang="ru-RU" b="1" dirty="0">
                <a:solidFill>
                  <a:schemeClr val="accent1">
                    <a:lumMod val="75000"/>
                  </a:schemeClr>
                </a:solidFill>
                <a:latin typeface="Times New Roman" panose="02020603050405020304" pitchFamily="18" charset="0"/>
                <a:cs typeface="Times New Roman" panose="02020603050405020304" pitchFamily="18" charset="0"/>
              </a:rPr>
              <a:t>»  </a:t>
            </a:r>
            <a:r>
              <a:rPr lang="ru-RU" b="1" dirty="0" err="1">
                <a:solidFill>
                  <a:schemeClr val="accent1">
                    <a:lumMod val="75000"/>
                  </a:schemeClr>
                </a:solidFill>
                <a:latin typeface="Times New Roman" panose="02020603050405020304" pitchFamily="18" charset="0"/>
                <a:cs typeface="Times New Roman" panose="02020603050405020304" pitchFamily="18" charset="0"/>
              </a:rPr>
              <a:t>қабул</a:t>
            </a:r>
            <a:r>
              <a:rPr lang="ru-RU" b="1" dirty="0">
                <a:solidFill>
                  <a:schemeClr val="accent1">
                    <a:lumMod val="75000"/>
                  </a:schemeClr>
                </a:solidFill>
                <a:latin typeface="Times New Roman" panose="02020603050405020304" pitchFamily="18" charset="0"/>
                <a:cs typeface="Times New Roman" panose="02020603050405020304" pitchFamily="18" charset="0"/>
              </a:rPr>
              <a:t> </a:t>
            </a:r>
            <a:r>
              <a:rPr lang="ru-RU" b="1" dirty="0" err="1">
                <a:solidFill>
                  <a:schemeClr val="accent1">
                    <a:lumMod val="75000"/>
                  </a:schemeClr>
                </a:solidFill>
                <a:latin typeface="Times New Roman" panose="02020603050405020304" pitchFamily="18" charset="0"/>
                <a:cs typeface="Times New Roman" panose="02020603050405020304" pitchFamily="18" charset="0"/>
              </a:rPr>
              <a:t>қилинади</a:t>
            </a:r>
            <a:endParaRPr lang="ru-RU"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2" name="Рисунок 1">
            <a:extLst>
              <a:ext uri="{FF2B5EF4-FFF2-40B4-BE49-F238E27FC236}">
                <a16:creationId xmlns:a16="http://schemas.microsoft.com/office/drawing/2014/main" id="{DF99D7F4-16E5-4AFE-A549-2C4462A26906}"/>
              </a:ext>
            </a:extLst>
          </p:cNvPr>
          <p:cNvPicPr>
            <a:picLocks noChangeAspect="1"/>
          </p:cNvPicPr>
          <p:nvPr/>
        </p:nvPicPr>
        <p:blipFill>
          <a:blip r:embed="rId4"/>
          <a:stretch>
            <a:fillRect/>
          </a:stretch>
        </p:blipFill>
        <p:spPr>
          <a:xfrm>
            <a:off x="2980125" y="2020224"/>
            <a:ext cx="1332833" cy="995638"/>
          </a:xfrm>
          <a:prstGeom prst="rect">
            <a:avLst/>
          </a:prstGeom>
        </p:spPr>
      </p:pic>
      <p:pic>
        <p:nvPicPr>
          <p:cNvPr id="10" name="Рисунок 9">
            <a:extLst>
              <a:ext uri="{FF2B5EF4-FFF2-40B4-BE49-F238E27FC236}">
                <a16:creationId xmlns:a16="http://schemas.microsoft.com/office/drawing/2014/main" id="{FD25ACCC-CD9F-453D-8A0F-5E1D42C9A4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386051" y="2029605"/>
            <a:ext cx="1213337" cy="988869"/>
          </a:xfrm>
          <a:prstGeom prst="rect">
            <a:avLst/>
          </a:prstGeom>
        </p:spPr>
      </p:pic>
      <p:pic>
        <p:nvPicPr>
          <p:cNvPr id="12" name="Рисунок 11">
            <a:extLst>
              <a:ext uri="{FF2B5EF4-FFF2-40B4-BE49-F238E27FC236}">
                <a16:creationId xmlns:a16="http://schemas.microsoft.com/office/drawing/2014/main" id="{03378F11-9214-474E-8EAD-5EB0A8E1DF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22479" y="3754377"/>
            <a:ext cx="1259426" cy="988808"/>
          </a:xfrm>
          <a:prstGeom prst="rect">
            <a:avLst/>
          </a:prstGeom>
        </p:spPr>
      </p:pic>
      <p:pic>
        <p:nvPicPr>
          <p:cNvPr id="14" name="Рисунок 13">
            <a:extLst>
              <a:ext uri="{FF2B5EF4-FFF2-40B4-BE49-F238E27FC236}">
                <a16:creationId xmlns:a16="http://schemas.microsoft.com/office/drawing/2014/main" id="{5AB89F8A-2243-46A0-95AE-8FA22FA9B9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77930" y="3794584"/>
            <a:ext cx="1429580" cy="944870"/>
          </a:xfrm>
          <a:prstGeom prst="rect">
            <a:avLst/>
          </a:prstGeom>
        </p:spPr>
      </p:pic>
      <p:sp>
        <p:nvSpPr>
          <p:cNvPr id="19" name="TextBox 18">
            <a:extLst>
              <a:ext uri="{FF2B5EF4-FFF2-40B4-BE49-F238E27FC236}">
                <a16:creationId xmlns:a16="http://schemas.microsoft.com/office/drawing/2014/main" id="{A3C50CF6-EDE0-4913-9C45-2701FDF752A3}"/>
              </a:ext>
            </a:extLst>
          </p:cNvPr>
          <p:cNvSpPr txBox="1"/>
          <p:nvPr/>
        </p:nvSpPr>
        <p:spPr>
          <a:xfrm>
            <a:off x="834671" y="267733"/>
            <a:ext cx="7848872" cy="461665"/>
          </a:xfrm>
          <a:prstGeom prst="rect">
            <a:avLst/>
          </a:prstGeom>
          <a:noFill/>
        </p:spPr>
        <p:txBody>
          <a:bodyPr wrap="square" rtlCol="0">
            <a:spAutoFit/>
          </a:bodyPr>
          <a:lstStyle/>
          <a:p>
            <a:pPr algn="ctr"/>
            <a:r>
              <a:rPr lang="ru-RU" sz="2400" b="1" dirty="0" err="1">
                <a:solidFill>
                  <a:schemeClr val="accent6">
                    <a:lumMod val="50000"/>
                  </a:schemeClr>
                </a:solidFill>
                <a:latin typeface="Times New Roman" panose="02020603050405020304" pitchFamily="18" charset="0"/>
                <a:cs typeface="Times New Roman" panose="02020603050405020304" pitchFamily="18" charset="0"/>
              </a:rPr>
              <a:t>Хусусий</a:t>
            </a:r>
            <a:r>
              <a:rPr lang="ru-RU" sz="2400" b="1" dirty="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a:solidFill>
                  <a:schemeClr val="accent6">
                    <a:lumMod val="50000"/>
                  </a:schemeClr>
                </a:solidFill>
                <a:latin typeface="Times New Roman" panose="02020603050405020304" pitchFamily="18" charset="0"/>
                <a:cs typeface="Times New Roman" panose="02020603050405020304" pitchFamily="18" charset="0"/>
              </a:rPr>
              <a:t>секторда</a:t>
            </a:r>
            <a:r>
              <a:rPr lang="ru-RU" sz="2400" b="1" dirty="0">
                <a:solidFill>
                  <a:schemeClr val="accent6">
                    <a:lumMod val="50000"/>
                  </a:schemeClr>
                </a:solidFill>
                <a:latin typeface="Times New Roman" panose="02020603050405020304" pitchFamily="18" charset="0"/>
                <a:cs typeface="Times New Roman" panose="02020603050405020304" pitchFamily="18" charset="0"/>
              </a:rPr>
              <a:t> коррупцияга </a:t>
            </a:r>
            <a:r>
              <a:rPr lang="ru-RU" sz="2400" b="1" dirty="0" err="1">
                <a:solidFill>
                  <a:schemeClr val="accent6">
                    <a:lumMod val="50000"/>
                  </a:schemeClr>
                </a:solidFill>
                <a:latin typeface="Times New Roman" panose="02020603050405020304" pitchFamily="18" charset="0"/>
                <a:cs typeface="Times New Roman" panose="02020603050405020304" pitchFamily="18" charset="0"/>
              </a:rPr>
              <a:t>қарши</a:t>
            </a:r>
            <a:r>
              <a:rPr lang="ru-RU" sz="2400" b="1" dirty="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a:solidFill>
                  <a:schemeClr val="accent6">
                    <a:lumMod val="50000"/>
                  </a:schemeClr>
                </a:solidFill>
                <a:latin typeface="Times New Roman" panose="02020603050405020304" pitchFamily="18" charset="0"/>
                <a:cs typeface="Times New Roman" panose="02020603050405020304" pitchFamily="18" charset="0"/>
              </a:rPr>
              <a:t>курашиш</a:t>
            </a:r>
            <a:endParaRPr lang="ru-RU" sz="2400"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31196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Рисунок 1" descr="C:\Users\User\AppData\Local\Microsoft\Windows\INetCacheContent.Word\Без названия.png">
            <a:extLst>
              <a:ext uri="{FF2B5EF4-FFF2-40B4-BE49-F238E27FC236}">
                <a16:creationId xmlns:a16="http://schemas.microsoft.com/office/drawing/2014/main" id="{D157DD96-DE23-4D32-8C4D-F0AD44E370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8122" y="4015034"/>
            <a:ext cx="1319224" cy="49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FF2B5EF4-FFF2-40B4-BE49-F238E27FC236}">
                <a16:creationId xmlns:a16="http://schemas.microsoft.com/office/drawing/2014/main" id="{FAAA0AB3-97AE-4354-8181-B24077BA8BA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37429" y="2359400"/>
            <a:ext cx="1040612" cy="8327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25C6A776-5D93-41F5-9B99-04F3A503C6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112" y="5174545"/>
            <a:ext cx="1591408" cy="5327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87A8AAAB-95A1-434D-A465-4E1300A2A8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3170" y="2359400"/>
            <a:ext cx="11875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a:extLst>
              <a:ext uri="{FF2B5EF4-FFF2-40B4-BE49-F238E27FC236}">
                <a16:creationId xmlns:a16="http://schemas.microsoft.com/office/drawing/2014/main" id="{4F726E97-78F2-44E4-9B95-1B763B91910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55782" y="3960904"/>
            <a:ext cx="1081534" cy="7060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a:extLst>
              <a:ext uri="{FF2B5EF4-FFF2-40B4-BE49-F238E27FC236}">
                <a16:creationId xmlns:a16="http://schemas.microsoft.com/office/drawing/2014/main" id="{87E5C8F7-8F00-4CDC-A3CD-F9277FEFBB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9069" y="2291502"/>
            <a:ext cx="1160204" cy="10694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a:extLst>
              <a:ext uri="{FF2B5EF4-FFF2-40B4-BE49-F238E27FC236}">
                <a16:creationId xmlns:a16="http://schemas.microsoft.com/office/drawing/2014/main" id="{F8C4C588-C8A1-493A-BC02-AF5B4DC77E8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32230" y="3885438"/>
            <a:ext cx="1081534" cy="706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2" descr="width=200px">
            <a:extLst>
              <a:ext uri="{FF2B5EF4-FFF2-40B4-BE49-F238E27FC236}">
                <a16:creationId xmlns:a16="http://schemas.microsoft.com/office/drawing/2014/main" id="{62CA0613-A570-48AE-A146-C018C78B6A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7927" y="2333620"/>
            <a:ext cx="1023189" cy="1023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1" descr="Badge of An Garda SÃ­ochÃ¡na.gif">
            <a:extLst>
              <a:ext uri="{FF2B5EF4-FFF2-40B4-BE49-F238E27FC236}">
                <a16:creationId xmlns:a16="http://schemas.microsoft.com/office/drawing/2014/main" id="{563122CF-2448-4850-B045-EC2E8235219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92096" y="2333620"/>
            <a:ext cx="1160204" cy="998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227E916A-1AED-4C2D-B056-E5E487187AA1}"/>
              </a:ext>
            </a:extLst>
          </p:cNvPr>
          <p:cNvSpPr>
            <a:spLocks noChangeArrowheads="1"/>
          </p:cNvSpPr>
          <p:nvPr/>
        </p:nvSpPr>
        <p:spPr bwMode="auto">
          <a:xfrm>
            <a:off x="1729730" y="3664549"/>
            <a:ext cx="2031675"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indent="2698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202406" defTabSz="685800"/>
            <a:r>
              <a:rPr lang="ru-RU" altLang="ru-RU" sz="900" b="1" dirty="0" err="1">
                <a:solidFill>
                  <a:srgbClr val="000000"/>
                </a:solidFill>
                <a:latin typeface="MS Gothic" panose="020B0609070205080204" pitchFamily="49" charset="-128"/>
                <a:ea typeface="MS Gothic" panose="020B0609070205080204" pitchFamily="49" charset="-128"/>
              </a:rPr>
              <a:t>中国共</a:t>
            </a:r>
            <a:r>
              <a:rPr lang="ru-RU" altLang="ru-RU" sz="900" b="1" dirty="0" err="1">
                <a:solidFill>
                  <a:srgbClr val="000000"/>
                </a:solidFill>
                <a:latin typeface="SimSun" panose="02010600030101010101" pitchFamily="2" charset="-122"/>
                <a:ea typeface="SimSun" panose="02010600030101010101" pitchFamily="2" charset="-122"/>
              </a:rPr>
              <a:t>产党中央纪律检查委员会</a:t>
            </a:r>
            <a:endParaRPr lang="ru-RU" altLang="ru-RU" sz="600" dirty="0"/>
          </a:p>
          <a:p>
            <a:pPr indent="202406" defTabSz="685800"/>
            <a:endParaRPr lang="ru-RU" altLang="ru-RU" sz="1350" dirty="0"/>
          </a:p>
        </p:txBody>
      </p:sp>
      <p:sp>
        <p:nvSpPr>
          <p:cNvPr id="14" name="Прямоугольник 13">
            <a:extLst>
              <a:ext uri="{FF2B5EF4-FFF2-40B4-BE49-F238E27FC236}">
                <a16:creationId xmlns:a16="http://schemas.microsoft.com/office/drawing/2014/main" id="{FD2ECD50-07F2-4838-8B55-BE4C702210C6}"/>
              </a:ext>
            </a:extLst>
          </p:cNvPr>
          <p:cNvSpPr/>
          <p:nvPr/>
        </p:nvSpPr>
        <p:spPr>
          <a:xfrm>
            <a:off x="795528" y="1025993"/>
            <a:ext cx="7934706" cy="738664"/>
          </a:xfrm>
          <a:prstGeom prst="rect">
            <a:avLst/>
          </a:prstGeom>
        </p:spPr>
        <p:txBody>
          <a:bodyPr wrap="square">
            <a:spAutoFit/>
          </a:bodyPr>
          <a:lstStyle/>
          <a:p>
            <a:pPr algn="ctr"/>
            <a:r>
              <a:rPr lang="ru-RU" sz="2100" b="1" dirty="0">
                <a:latin typeface="Times New Roman" panose="02020603050405020304" pitchFamily="18" charset="0"/>
                <a:ea typeface="Times New Roman" panose="02020603050405020304" pitchFamily="18" charset="0"/>
                <a:cs typeface="Times New Roman" panose="02020603050405020304" pitchFamily="18" charset="0"/>
              </a:rPr>
              <a:t>Коррупцияга қарши </a:t>
            </a:r>
            <a:r>
              <a:rPr lang="ru-RU" sz="2100" b="1" dirty="0" err="1">
                <a:latin typeface="Times New Roman" panose="02020603050405020304" pitchFamily="18" charset="0"/>
                <a:ea typeface="Times New Roman" panose="02020603050405020304" pitchFamily="18" charset="0"/>
                <a:cs typeface="Times New Roman" panose="02020603050405020304" pitchFamily="18" charset="0"/>
              </a:rPr>
              <a:t>курашишга</a:t>
            </a:r>
            <a:r>
              <a:rPr lang="ru-RU"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ru-RU" sz="2100" b="1" dirty="0" err="1">
                <a:latin typeface="Times New Roman" panose="02020603050405020304" pitchFamily="18" charset="0"/>
                <a:ea typeface="Times New Roman" panose="02020603050405020304" pitchFamily="18" charset="0"/>
                <a:cs typeface="Times New Roman" panose="02020603050405020304" pitchFamily="18" charset="0"/>
              </a:rPr>
              <a:t>масъул</a:t>
            </a:r>
            <a:r>
              <a:rPr lang="ru-RU"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ru-RU" sz="2100" b="1" dirty="0" err="1">
                <a:latin typeface="Times New Roman" panose="02020603050405020304" pitchFamily="18" charset="0"/>
                <a:ea typeface="Times New Roman" panose="02020603050405020304" pitchFamily="18" charset="0"/>
                <a:cs typeface="Times New Roman" panose="02020603050405020304" pitchFamily="18" charset="0"/>
              </a:rPr>
              <a:t>бўлган</a:t>
            </a:r>
            <a:r>
              <a:rPr lang="ru-RU" sz="2100" b="1" dirty="0">
                <a:latin typeface="Times New Roman" panose="02020603050405020304" pitchFamily="18" charset="0"/>
                <a:ea typeface="Times New Roman" panose="02020603050405020304" pitchFamily="18" charset="0"/>
                <a:cs typeface="Times New Roman" panose="02020603050405020304" pitchFamily="18" charset="0"/>
              </a:rPr>
              <a:t> </a:t>
            </a:r>
          </a:p>
          <a:p>
            <a:pPr algn="ctr"/>
            <a:r>
              <a:rPr lang="ru-RU" sz="2100" b="1" dirty="0" err="1">
                <a:latin typeface="Times New Roman" panose="02020603050405020304" pitchFamily="18" charset="0"/>
                <a:ea typeface="Times New Roman" panose="02020603050405020304" pitchFamily="18" charset="0"/>
                <a:cs typeface="Times New Roman" panose="02020603050405020304" pitchFamily="18" charset="0"/>
              </a:rPr>
              <a:t>мустақил</a:t>
            </a:r>
            <a:r>
              <a:rPr lang="ru-RU"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ru-RU" sz="2100" b="1" dirty="0" err="1">
                <a:latin typeface="Times New Roman" panose="02020603050405020304" pitchFamily="18" charset="0"/>
                <a:ea typeface="Times New Roman" panose="02020603050405020304" pitchFamily="18" charset="0"/>
                <a:cs typeface="Times New Roman" panose="02020603050405020304" pitchFamily="18" charset="0"/>
              </a:rPr>
              <a:t>ваколатли</a:t>
            </a:r>
            <a:r>
              <a:rPr lang="ru-RU"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ru-RU" sz="2100" b="1" dirty="0" err="1">
                <a:latin typeface="Times New Roman" panose="02020603050405020304" pitchFamily="18" charset="0"/>
                <a:ea typeface="Times New Roman" panose="02020603050405020304" pitchFamily="18" charset="0"/>
                <a:cs typeface="Times New Roman" panose="02020603050405020304" pitchFamily="18" charset="0"/>
              </a:rPr>
              <a:t>органлар</a:t>
            </a:r>
            <a:endParaRPr lang="ru-RU" sz="2100" dirty="0"/>
          </a:p>
        </p:txBody>
      </p:sp>
      <p:pic>
        <p:nvPicPr>
          <p:cNvPr id="2050" name="Рисунок 4" descr="CCECC">
            <a:extLst>
              <a:ext uri="{FF2B5EF4-FFF2-40B4-BE49-F238E27FC236}">
                <a16:creationId xmlns:a16="http://schemas.microsoft.com/office/drawing/2014/main" id="{009403A2-4488-4656-8903-1B136374739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21039" y="5253849"/>
            <a:ext cx="1042988" cy="597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Рисунок 2" descr="POL Centralne Biuro Antykorupcyjne logo.svg">
            <a:extLst>
              <a:ext uri="{FF2B5EF4-FFF2-40B4-BE49-F238E27FC236}">
                <a16:creationId xmlns:a16="http://schemas.microsoft.com/office/drawing/2014/main" id="{BF9AA7F2-B495-4883-B32E-8C4D0F115BA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63476" y="3701569"/>
            <a:ext cx="1160204" cy="12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a:extLst>
              <a:ext uri="{FF2B5EF4-FFF2-40B4-BE49-F238E27FC236}">
                <a16:creationId xmlns:a16="http://schemas.microsoft.com/office/drawing/2014/main" id="{9FAB99C9-83A2-45CD-82B1-3737A61B86A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9930" y="3822738"/>
            <a:ext cx="1065047" cy="1023189"/>
          </a:xfrm>
          <a:prstGeom prst="rect">
            <a:avLst/>
          </a:prstGeom>
        </p:spPr>
      </p:pic>
      <p:pic>
        <p:nvPicPr>
          <p:cNvPr id="2" name="Рисунок 1">
            <a:extLst>
              <a:ext uri="{FF2B5EF4-FFF2-40B4-BE49-F238E27FC236}">
                <a16:creationId xmlns:a16="http://schemas.microsoft.com/office/drawing/2014/main" id="{59A7D7BF-67B4-41D7-BC47-00ED6F10C813}"/>
              </a:ext>
            </a:extLst>
          </p:cNvPr>
          <p:cNvPicPr>
            <a:picLocks noChangeAspect="1"/>
          </p:cNvPicPr>
          <p:nvPr/>
        </p:nvPicPr>
        <p:blipFill>
          <a:blip r:embed="rId15"/>
          <a:stretch>
            <a:fillRect/>
          </a:stretch>
        </p:blipFill>
        <p:spPr>
          <a:xfrm>
            <a:off x="3918734" y="4754464"/>
            <a:ext cx="1042988" cy="1237106"/>
          </a:xfrm>
          <a:prstGeom prst="rect">
            <a:avLst/>
          </a:prstGeom>
        </p:spPr>
      </p:pic>
    </p:spTree>
    <p:extLst>
      <p:ext uri="{BB962C8B-B14F-4D97-AF65-F5344CB8AC3E}">
        <p14:creationId xmlns:p14="http://schemas.microsoft.com/office/powerpoint/2010/main" val="19158903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Ref idx="1001">
        <a:schemeClr val="bg1"/>
      </p:bgRef>
    </p:bg>
    <p:spTree>
      <p:nvGrpSpPr>
        <p:cNvPr id="1" name=""/>
        <p:cNvGrpSpPr/>
        <p:nvPr/>
      </p:nvGrpSpPr>
      <p:grpSpPr>
        <a:xfrm>
          <a:off x="0" y="0"/>
          <a:ext cx="0" cy="0"/>
          <a:chOff x="0" y="0"/>
          <a:chExt cx="0" cy="0"/>
        </a:xfrm>
      </p:grpSpPr>
      <p:grpSp>
        <p:nvGrpSpPr>
          <p:cNvPr id="6" name="Группа 5"/>
          <p:cNvGrpSpPr/>
          <p:nvPr/>
        </p:nvGrpSpPr>
        <p:grpSpPr>
          <a:xfrm>
            <a:off x="2771817" y="1665665"/>
            <a:ext cx="3186935" cy="2734499"/>
            <a:chOff x="2148739" y="1410972"/>
            <a:chExt cx="4950013" cy="4380339"/>
          </a:xfrm>
        </p:grpSpPr>
        <p:sp>
          <p:nvSpPr>
            <p:cNvPr id="40" name="Freeform: Shape 39">
              <a:extLst>
                <a:ext uri="{FF2B5EF4-FFF2-40B4-BE49-F238E27FC236}">
                  <a16:creationId xmlns:a16="http://schemas.microsoft.com/office/drawing/2014/main" id="{B5AD8CF2-6115-4CB8-8F7A-F44C8D85983A}"/>
                </a:ext>
              </a:extLst>
            </p:cNvPr>
            <p:cNvSpPr/>
            <p:nvPr/>
          </p:nvSpPr>
          <p:spPr>
            <a:xfrm>
              <a:off x="3018612" y="1410972"/>
              <a:ext cx="3197653" cy="1574782"/>
            </a:xfrm>
            <a:custGeom>
              <a:avLst/>
              <a:gdLst>
                <a:gd name="connsiteX0" fmla="*/ 951522 w 1903042"/>
                <a:gd name="connsiteY0" fmla="*/ 0 h 1097405"/>
                <a:gd name="connsiteX1" fmla="*/ 980873 w 1903042"/>
                <a:gd name="connsiteY1" fmla="*/ 3892 h 1097405"/>
                <a:gd name="connsiteX2" fmla="*/ 1013134 w 1903042"/>
                <a:gd name="connsiteY2" fmla="*/ 18388 h 1097405"/>
                <a:gd name="connsiteX3" fmla="*/ 1840884 w 1903042"/>
                <a:gd name="connsiteY3" fmla="*/ 493068 h 1097405"/>
                <a:gd name="connsiteX4" fmla="*/ 1887336 w 1903042"/>
                <a:gd name="connsiteY4" fmla="*/ 542866 h 1097405"/>
                <a:gd name="connsiteX5" fmla="*/ 1903025 w 1903042"/>
                <a:gd name="connsiteY5" fmla="*/ 604414 h 1097405"/>
                <a:gd name="connsiteX6" fmla="*/ 1903025 w 1903042"/>
                <a:gd name="connsiteY6" fmla="*/ 979091 h 1097405"/>
                <a:gd name="connsiteX7" fmla="*/ 1882135 w 1903042"/>
                <a:gd name="connsiteY7" fmla="*/ 1016529 h 1097405"/>
                <a:gd name="connsiteX8" fmla="*/ 1840620 w 1903042"/>
                <a:gd name="connsiteY8" fmla="*/ 1016885 h 1097405"/>
                <a:gd name="connsiteX9" fmla="*/ 1543314 w 1903042"/>
                <a:gd name="connsiteY9" fmla="*/ 840940 h 1097405"/>
                <a:gd name="connsiteX10" fmla="*/ 1463015 w 1903042"/>
                <a:gd name="connsiteY10" fmla="*/ 819474 h 1097405"/>
                <a:gd name="connsiteX11" fmla="*/ 1387653 w 1903042"/>
                <a:gd name="connsiteY11" fmla="*/ 840940 h 1097405"/>
                <a:gd name="connsiteX12" fmla="*/ 950464 w 1903042"/>
                <a:gd name="connsiteY12" fmla="*/ 1097405 h 1097405"/>
                <a:gd name="connsiteX13" fmla="*/ 515302 w 1903042"/>
                <a:gd name="connsiteY13" fmla="*/ 840940 h 1097405"/>
                <a:gd name="connsiteX14" fmla="*/ 439940 w 1903042"/>
                <a:gd name="connsiteY14" fmla="*/ 819474 h 1097405"/>
                <a:gd name="connsiteX15" fmla="*/ 359642 w 1903042"/>
                <a:gd name="connsiteY15" fmla="*/ 840940 h 1097405"/>
                <a:gd name="connsiteX16" fmla="*/ 62335 w 1903042"/>
                <a:gd name="connsiteY16" fmla="*/ 1016885 h 1097405"/>
                <a:gd name="connsiteX17" fmla="*/ 20820 w 1903042"/>
                <a:gd name="connsiteY17" fmla="*/ 1016529 h 1097405"/>
                <a:gd name="connsiteX18" fmla="*/ 18 w 1903042"/>
                <a:gd name="connsiteY18" fmla="*/ 979091 h 1097405"/>
                <a:gd name="connsiteX19" fmla="*/ 18 w 1903042"/>
                <a:gd name="connsiteY19" fmla="*/ 604414 h 1097405"/>
                <a:gd name="connsiteX20" fmla="*/ 15620 w 1903042"/>
                <a:gd name="connsiteY20" fmla="*/ 542866 h 1097405"/>
                <a:gd name="connsiteX21" fmla="*/ 62071 w 1903042"/>
                <a:gd name="connsiteY21" fmla="*/ 493068 h 1097405"/>
                <a:gd name="connsiteX22" fmla="*/ 889822 w 1903042"/>
                <a:gd name="connsiteY22" fmla="*/ 18388 h 1097405"/>
                <a:gd name="connsiteX23" fmla="*/ 922170 w 1903042"/>
                <a:gd name="connsiteY23" fmla="*/ 3892 h 1097405"/>
                <a:gd name="connsiteX24" fmla="*/ 951522 w 1903042"/>
                <a:gd name="connsiteY24" fmla="*/ 0 h 109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3042" h="1097405">
                  <a:moveTo>
                    <a:pt x="951522" y="0"/>
                  </a:moveTo>
                  <a:cubicBezTo>
                    <a:pt x="961394" y="0"/>
                    <a:pt x="971266" y="1298"/>
                    <a:pt x="980873" y="3892"/>
                  </a:cubicBezTo>
                  <a:cubicBezTo>
                    <a:pt x="992332" y="6995"/>
                    <a:pt x="1003173" y="11878"/>
                    <a:pt x="1013134" y="18388"/>
                  </a:cubicBezTo>
                  <a:lnTo>
                    <a:pt x="1840884" y="493068"/>
                  </a:lnTo>
                  <a:cubicBezTo>
                    <a:pt x="1860452" y="505378"/>
                    <a:pt x="1876406" y="522520"/>
                    <a:pt x="1887336" y="542866"/>
                  </a:cubicBezTo>
                  <a:cubicBezTo>
                    <a:pt x="1897472" y="561839"/>
                    <a:pt x="1902937" y="582948"/>
                    <a:pt x="1903025" y="604414"/>
                  </a:cubicBezTo>
                  <a:lnTo>
                    <a:pt x="1903025" y="979091"/>
                  </a:lnTo>
                  <a:cubicBezTo>
                    <a:pt x="1903466" y="994453"/>
                    <a:pt x="1895445" y="1008797"/>
                    <a:pt x="1882135" y="1016529"/>
                  </a:cubicBezTo>
                  <a:cubicBezTo>
                    <a:pt x="1869354" y="1023955"/>
                    <a:pt x="1853577" y="1024108"/>
                    <a:pt x="1840620" y="1016885"/>
                  </a:cubicBezTo>
                  <a:lnTo>
                    <a:pt x="1543314" y="840940"/>
                  </a:lnTo>
                  <a:cubicBezTo>
                    <a:pt x="1519074" y="826443"/>
                    <a:pt x="1491309" y="819017"/>
                    <a:pt x="1463015" y="819474"/>
                  </a:cubicBezTo>
                  <a:cubicBezTo>
                    <a:pt x="1436484" y="819881"/>
                    <a:pt x="1410482" y="827308"/>
                    <a:pt x="1387653" y="840940"/>
                  </a:cubicBezTo>
                  <a:lnTo>
                    <a:pt x="950464" y="1097405"/>
                  </a:lnTo>
                  <a:lnTo>
                    <a:pt x="515302" y="840940"/>
                  </a:lnTo>
                  <a:cubicBezTo>
                    <a:pt x="492473" y="827308"/>
                    <a:pt x="466471" y="819881"/>
                    <a:pt x="439940" y="819474"/>
                  </a:cubicBezTo>
                  <a:cubicBezTo>
                    <a:pt x="411646" y="819017"/>
                    <a:pt x="383881" y="826443"/>
                    <a:pt x="359642" y="840940"/>
                  </a:cubicBezTo>
                  <a:lnTo>
                    <a:pt x="62335" y="1016885"/>
                  </a:lnTo>
                  <a:cubicBezTo>
                    <a:pt x="49378" y="1024108"/>
                    <a:pt x="33601" y="1024006"/>
                    <a:pt x="20820" y="1016529"/>
                  </a:cubicBezTo>
                  <a:cubicBezTo>
                    <a:pt x="7599" y="1008797"/>
                    <a:pt x="-422" y="994453"/>
                    <a:pt x="18" y="979091"/>
                  </a:cubicBezTo>
                  <a:lnTo>
                    <a:pt x="18" y="604414"/>
                  </a:lnTo>
                  <a:cubicBezTo>
                    <a:pt x="195" y="582948"/>
                    <a:pt x="5571" y="561839"/>
                    <a:pt x="15620" y="542866"/>
                  </a:cubicBezTo>
                  <a:cubicBezTo>
                    <a:pt x="26549" y="522520"/>
                    <a:pt x="42591" y="505327"/>
                    <a:pt x="62071" y="493068"/>
                  </a:cubicBezTo>
                  <a:lnTo>
                    <a:pt x="889822" y="18388"/>
                  </a:lnTo>
                  <a:cubicBezTo>
                    <a:pt x="899782" y="11878"/>
                    <a:pt x="910711" y="6995"/>
                    <a:pt x="922170" y="3892"/>
                  </a:cubicBezTo>
                  <a:cubicBezTo>
                    <a:pt x="931778" y="1298"/>
                    <a:pt x="941650" y="0"/>
                    <a:pt x="951522"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1" name="Freeform: Shape 40">
              <a:extLst>
                <a:ext uri="{FF2B5EF4-FFF2-40B4-BE49-F238E27FC236}">
                  <a16:creationId xmlns:a16="http://schemas.microsoft.com/office/drawing/2014/main" id="{4221B9C6-30A0-47D4-A88F-564389C46683}"/>
                </a:ext>
              </a:extLst>
            </p:cNvPr>
            <p:cNvSpPr/>
            <p:nvPr/>
          </p:nvSpPr>
          <p:spPr>
            <a:xfrm>
              <a:off x="3024647" y="2680216"/>
              <a:ext cx="1433970" cy="1406938"/>
            </a:xfrm>
            <a:custGeom>
              <a:avLst/>
              <a:gdLst>
                <a:gd name="connsiteX0" fmla="*/ 429818 w 853409"/>
                <a:gd name="connsiteY0" fmla="*/ 23 h 980441"/>
                <a:gd name="connsiteX1" fmla="*/ 457465 w 853409"/>
                <a:gd name="connsiteY1" fmla="*/ 7667 h 980441"/>
                <a:gd name="connsiteX2" fmla="*/ 843423 w 853409"/>
                <a:gd name="connsiteY2" fmla="*/ 231346 h 980441"/>
                <a:gd name="connsiteX3" fmla="*/ 853409 w 853409"/>
                <a:gd name="connsiteY3" fmla="*/ 247971 h 980441"/>
                <a:gd name="connsiteX4" fmla="*/ 844200 w 853409"/>
                <a:gd name="connsiteY4" fmla="*/ 264325 h 980441"/>
                <a:gd name="connsiteX5" fmla="*/ 532455 w 853409"/>
                <a:gd name="connsiteY5" fmla="*/ 453134 h 980441"/>
                <a:gd name="connsiteX6" fmla="*/ 475457 w 853409"/>
                <a:gd name="connsiteY6" fmla="*/ 512386 h 980441"/>
                <a:gd name="connsiteX7" fmla="*/ 455226 w 853409"/>
                <a:gd name="connsiteY7" fmla="*/ 582526 h 980441"/>
                <a:gd name="connsiteX8" fmla="*/ 444776 w 853409"/>
                <a:gd name="connsiteY8" fmla="*/ 961709 h 980441"/>
                <a:gd name="connsiteX9" fmla="*/ 435349 w 853409"/>
                <a:gd name="connsiteY9" fmla="*/ 977892 h 980441"/>
                <a:gd name="connsiteX10" fmla="*/ 415976 w 853409"/>
                <a:gd name="connsiteY10" fmla="*/ 977657 h 980441"/>
                <a:gd name="connsiteX11" fmla="*/ 30038 w 853409"/>
                <a:gd name="connsiteY11" fmla="*/ 753943 h 980441"/>
                <a:gd name="connsiteX12" fmla="*/ 9416 w 853409"/>
                <a:gd name="connsiteY12" fmla="*/ 734033 h 980441"/>
                <a:gd name="connsiteX13" fmla="*/ 319 w 853409"/>
                <a:gd name="connsiteY13" fmla="*/ 704617 h 980441"/>
                <a:gd name="connsiteX14" fmla="*/ 98 w 853409"/>
                <a:gd name="connsiteY14" fmla="*/ 273396 h 980441"/>
                <a:gd name="connsiteX15" fmla="*/ 1633 w 853409"/>
                <a:gd name="connsiteY15" fmla="*/ 257479 h 980441"/>
                <a:gd name="connsiteX16" fmla="*/ 14830 w 853409"/>
                <a:gd name="connsiteY16" fmla="*/ 234436 h 980441"/>
                <a:gd name="connsiteX17" fmla="*/ 27783 w 853409"/>
                <a:gd name="connsiteY17" fmla="*/ 225058 h 980441"/>
                <a:gd name="connsiteX18" fmla="*/ 399843 w 853409"/>
                <a:gd name="connsiteY18" fmla="*/ 7060 h 980441"/>
                <a:gd name="connsiteX19" fmla="*/ 429818 w 853409"/>
                <a:gd name="connsiteY19" fmla="*/ 23 h 98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3409" h="980441">
                  <a:moveTo>
                    <a:pt x="429818" y="23"/>
                  </a:moveTo>
                  <a:cubicBezTo>
                    <a:pt x="439534" y="296"/>
                    <a:pt x="449011" y="2916"/>
                    <a:pt x="457465" y="7667"/>
                  </a:cubicBezTo>
                  <a:lnTo>
                    <a:pt x="843423" y="231346"/>
                  </a:lnTo>
                  <a:cubicBezTo>
                    <a:pt x="849539" y="234664"/>
                    <a:pt x="853353" y="241036"/>
                    <a:pt x="853409" y="247971"/>
                  </a:cubicBezTo>
                  <a:cubicBezTo>
                    <a:pt x="853445" y="254665"/>
                    <a:pt x="849952" y="260901"/>
                    <a:pt x="844200" y="264325"/>
                  </a:cubicBezTo>
                  <a:lnTo>
                    <a:pt x="532455" y="453134"/>
                  </a:lnTo>
                  <a:cubicBezTo>
                    <a:pt x="508672" y="467629"/>
                    <a:pt x="489042" y="488046"/>
                    <a:pt x="475457" y="512386"/>
                  </a:cubicBezTo>
                  <a:cubicBezTo>
                    <a:pt x="463429" y="533936"/>
                    <a:pt x="456527" y="557916"/>
                    <a:pt x="455226" y="582526"/>
                  </a:cubicBezTo>
                  <a:lnTo>
                    <a:pt x="444776" y="961709"/>
                  </a:lnTo>
                  <a:cubicBezTo>
                    <a:pt x="444733" y="968403"/>
                    <a:pt x="441121" y="974572"/>
                    <a:pt x="435349" y="977892"/>
                  </a:cubicBezTo>
                  <a:cubicBezTo>
                    <a:pt x="429319" y="981387"/>
                    <a:pt x="421883" y="981270"/>
                    <a:pt x="415976" y="977657"/>
                  </a:cubicBezTo>
                  <a:lnTo>
                    <a:pt x="30038" y="753943"/>
                  </a:lnTo>
                  <a:cubicBezTo>
                    <a:pt x="21643" y="749089"/>
                    <a:pt x="14587" y="742241"/>
                    <a:pt x="9416" y="734033"/>
                  </a:cubicBezTo>
                  <a:cubicBezTo>
                    <a:pt x="3878" y="725155"/>
                    <a:pt x="750" y="715034"/>
                    <a:pt x="319" y="704617"/>
                  </a:cubicBezTo>
                  <a:lnTo>
                    <a:pt x="98" y="273396"/>
                  </a:lnTo>
                  <a:cubicBezTo>
                    <a:pt x="-237" y="268051"/>
                    <a:pt x="291" y="262647"/>
                    <a:pt x="1633" y="257479"/>
                  </a:cubicBezTo>
                  <a:cubicBezTo>
                    <a:pt x="3937" y="248767"/>
                    <a:pt x="8482" y="240832"/>
                    <a:pt x="14830" y="234436"/>
                  </a:cubicBezTo>
                  <a:cubicBezTo>
                    <a:pt x="18629" y="230630"/>
                    <a:pt x="23003" y="227475"/>
                    <a:pt x="27783" y="225058"/>
                  </a:cubicBezTo>
                  <a:lnTo>
                    <a:pt x="399843" y="7060"/>
                  </a:lnTo>
                  <a:cubicBezTo>
                    <a:pt x="409046" y="2161"/>
                    <a:pt x="419358" y="-262"/>
                    <a:pt x="429818" y="2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r>
                <a:rPr lang="en-US" sz="2800" b="1" dirty="0">
                  <a:solidFill>
                    <a:prstClr val="white"/>
                  </a:solidFill>
                  <a:latin typeface="Times New Roman" pitchFamily="18" charset="0"/>
                  <a:cs typeface="Times New Roman" pitchFamily="18" charset="0"/>
                </a:rPr>
                <a:t>03</a:t>
              </a:r>
            </a:p>
          </p:txBody>
        </p:sp>
        <p:sp>
          <p:nvSpPr>
            <p:cNvPr id="42" name="Freeform: Shape 41">
              <a:extLst>
                <a:ext uri="{FF2B5EF4-FFF2-40B4-BE49-F238E27FC236}">
                  <a16:creationId xmlns:a16="http://schemas.microsoft.com/office/drawing/2014/main" id="{ED64C63A-1FCF-43CC-9A81-20CCD6F3D47D}"/>
                </a:ext>
              </a:extLst>
            </p:cNvPr>
            <p:cNvSpPr/>
            <p:nvPr/>
          </p:nvSpPr>
          <p:spPr>
            <a:xfrm>
              <a:off x="4783863" y="2683044"/>
              <a:ext cx="1437633" cy="1401260"/>
            </a:xfrm>
            <a:custGeom>
              <a:avLst/>
              <a:gdLst>
                <a:gd name="connsiteX0" fmla="*/ 426606 w 855589"/>
                <a:gd name="connsiteY0" fmla="*/ 18 h 976484"/>
                <a:gd name="connsiteX1" fmla="*/ 456559 w 855589"/>
                <a:gd name="connsiteY1" fmla="*/ 7147 h 976484"/>
                <a:gd name="connsiteX2" fmla="*/ 827944 w 855589"/>
                <a:gd name="connsiteY2" fmla="*/ 226292 h 976484"/>
                <a:gd name="connsiteX3" fmla="*/ 840868 w 855589"/>
                <a:gd name="connsiteY3" fmla="*/ 235710 h 976484"/>
                <a:gd name="connsiteX4" fmla="*/ 853995 w 855589"/>
                <a:gd name="connsiteY4" fmla="*/ 258793 h 976484"/>
                <a:gd name="connsiteX5" fmla="*/ 855480 w 855589"/>
                <a:gd name="connsiteY5" fmla="*/ 274715 h 976484"/>
                <a:gd name="connsiteX6" fmla="*/ 853929 w 855589"/>
                <a:gd name="connsiteY6" fmla="*/ 705933 h 976484"/>
                <a:gd name="connsiteX7" fmla="*/ 844742 w 855589"/>
                <a:gd name="connsiteY7" fmla="*/ 735321 h 976484"/>
                <a:gd name="connsiteX8" fmla="*/ 824098 w 855589"/>
                <a:gd name="connsiteY8" fmla="*/ 755237 h 976484"/>
                <a:gd name="connsiteX9" fmla="*/ 435202 w 855589"/>
                <a:gd name="connsiteY9" fmla="*/ 973767 h 976484"/>
                <a:gd name="connsiteX10" fmla="*/ 415809 w 855589"/>
                <a:gd name="connsiteY10" fmla="*/ 973908 h 976484"/>
                <a:gd name="connsiteX11" fmla="*/ 406412 w 855589"/>
                <a:gd name="connsiteY11" fmla="*/ 957661 h 976484"/>
                <a:gd name="connsiteX12" fmla="*/ 402417 w 855589"/>
                <a:gd name="connsiteY12" fmla="*/ 593220 h 976484"/>
                <a:gd name="connsiteX13" fmla="*/ 380394 w 855589"/>
                <a:gd name="connsiteY13" fmla="*/ 514008 h 976484"/>
                <a:gd name="connsiteX14" fmla="*/ 330294 w 855589"/>
                <a:gd name="connsiteY14" fmla="*/ 460913 h 976484"/>
                <a:gd name="connsiteX15" fmla="*/ 9140 w 855589"/>
                <a:gd name="connsiteY15" fmla="*/ 259049 h 976484"/>
                <a:gd name="connsiteX16" fmla="*/ 2 w 855589"/>
                <a:gd name="connsiteY16" fmla="*/ 242701 h 976484"/>
                <a:gd name="connsiteX17" fmla="*/ 10058 w 855589"/>
                <a:gd name="connsiteY17" fmla="*/ 226142 h 976484"/>
                <a:gd name="connsiteX18" fmla="*/ 398974 w 855589"/>
                <a:gd name="connsiteY18" fmla="*/ 7646 h 976484"/>
                <a:gd name="connsiteX19" fmla="*/ 426606 w 855589"/>
                <a:gd name="connsiteY19" fmla="*/ 18 h 97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5589" h="976484">
                  <a:moveTo>
                    <a:pt x="426606" y="18"/>
                  </a:moveTo>
                  <a:cubicBezTo>
                    <a:pt x="437066" y="-235"/>
                    <a:pt x="447371" y="2220"/>
                    <a:pt x="456559" y="7147"/>
                  </a:cubicBezTo>
                  <a:lnTo>
                    <a:pt x="827944" y="226292"/>
                  </a:lnTo>
                  <a:cubicBezTo>
                    <a:pt x="832717" y="228723"/>
                    <a:pt x="837101" y="231926"/>
                    <a:pt x="840868" y="235710"/>
                  </a:cubicBezTo>
                  <a:cubicBezTo>
                    <a:pt x="847197" y="242125"/>
                    <a:pt x="851717" y="250074"/>
                    <a:pt x="853995" y="258793"/>
                  </a:cubicBezTo>
                  <a:cubicBezTo>
                    <a:pt x="855340" y="264000"/>
                    <a:pt x="855831" y="269371"/>
                    <a:pt x="855480" y="274715"/>
                  </a:cubicBezTo>
                  <a:lnTo>
                    <a:pt x="853929" y="705933"/>
                  </a:lnTo>
                  <a:cubicBezTo>
                    <a:pt x="853466" y="716349"/>
                    <a:pt x="850307" y="726460"/>
                    <a:pt x="844742" y="735321"/>
                  </a:cubicBezTo>
                  <a:cubicBezTo>
                    <a:pt x="839565" y="743547"/>
                    <a:pt x="832488" y="750373"/>
                    <a:pt x="824098" y="755237"/>
                  </a:cubicBezTo>
                  <a:lnTo>
                    <a:pt x="435202" y="973767"/>
                  </a:lnTo>
                  <a:cubicBezTo>
                    <a:pt x="429234" y="977345"/>
                    <a:pt x="421808" y="977387"/>
                    <a:pt x="415809" y="973908"/>
                  </a:cubicBezTo>
                  <a:cubicBezTo>
                    <a:pt x="410027" y="970535"/>
                    <a:pt x="406434" y="964355"/>
                    <a:pt x="406412" y="957661"/>
                  </a:cubicBezTo>
                  <a:lnTo>
                    <a:pt x="402417" y="593220"/>
                  </a:lnTo>
                  <a:cubicBezTo>
                    <a:pt x="402033" y="565371"/>
                    <a:pt x="394440" y="538084"/>
                    <a:pt x="380394" y="514008"/>
                  </a:cubicBezTo>
                  <a:cubicBezTo>
                    <a:pt x="367956" y="492691"/>
                    <a:pt x="350821" y="474551"/>
                    <a:pt x="330294" y="460913"/>
                  </a:cubicBezTo>
                  <a:lnTo>
                    <a:pt x="9140" y="259049"/>
                  </a:lnTo>
                  <a:cubicBezTo>
                    <a:pt x="3399" y="255607"/>
                    <a:pt x="-75" y="249360"/>
                    <a:pt x="2" y="242701"/>
                  </a:cubicBezTo>
                  <a:cubicBezTo>
                    <a:pt x="59" y="235732"/>
                    <a:pt x="3943" y="229390"/>
                    <a:pt x="10058" y="226142"/>
                  </a:cubicBezTo>
                  <a:lnTo>
                    <a:pt x="398974" y="7646"/>
                  </a:lnTo>
                  <a:cubicBezTo>
                    <a:pt x="407424" y="2887"/>
                    <a:pt x="416909" y="295"/>
                    <a:pt x="426606" y="1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lIns="0" rIns="91440" rtlCol="0" anchor="ctr"/>
            <a:lstStyle/>
            <a:p>
              <a:pPr algn="r"/>
              <a:r>
                <a:rPr lang="en-US" sz="2800" b="1" dirty="0">
                  <a:solidFill>
                    <a:prstClr val="white"/>
                  </a:solidFill>
                  <a:latin typeface="Times New Roman" pitchFamily="18" charset="0"/>
                  <a:cs typeface="Times New Roman" pitchFamily="18" charset="0"/>
                </a:rPr>
                <a:t>01</a:t>
              </a:r>
            </a:p>
          </p:txBody>
        </p:sp>
        <p:sp>
          <p:nvSpPr>
            <p:cNvPr id="73" name="Freeform: Shape 72">
              <a:extLst>
                <a:ext uri="{FF2B5EF4-FFF2-40B4-BE49-F238E27FC236}">
                  <a16:creationId xmlns:a16="http://schemas.microsoft.com/office/drawing/2014/main" id="{522D5FB8-C8B1-4C30-B115-96FF420F6110}"/>
                </a:ext>
              </a:extLst>
            </p:cNvPr>
            <p:cNvSpPr/>
            <p:nvPr/>
          </p:nvSpPr>
          <p:spPr>
            <a:xfrm>
              <a:off x="4813745" y="3121779"/>
              <a:ext cx="2285007" cy="2669515"/>
            </a:xfrm>
            <a:custGeom>
              <a:avLst/>
              <a:gdLst>
                <a:gd name="connsiteX0" fmla="*/ 947886 w 1359893"/>
                <a:gd name="connsiteY0" fmla="*/ 4 h 1860282"/>
                <a:gd name="connsiteX1" fmla="*/ 969230 w 1359893"/>
                <a:gd name="connsiteY1" fmla="*/ 6167 h 1860282"/>
                <a:gd name="connsiteX2" fmla="*/ 1294203 w 1359893"/>
                <a:gd name="connsiteY2" fmla="*/ 192650 h 1860282"/>
                <a:gd name="connsiteX3" fmla="*/ 1339821 w 1359893"/>
                <a:gd name="connsiteY3" fmla="*/ 236815 h 1860282"/>
                <a:gd name="connsiteX4" fmla="*/ 1359893 w 1359893"/>
                <a:gd name="connsiteY4" fmla="*/ 301889 h 1860282"/>
                <a:gd name="connsiteX5" fmla="*/ 1359618 w 1359893"/>
                <a:gd name="connsiteY5" fmla="*/ 1256086 h 1860282"/>
                <a:gd name="connsiteX6" fmla="*/ 1356091 w 1359893"/>
                <a:gd name="connsiteY6" fmla="*/ 1291358 h 1860282"/>
                <a:gd name="connsiteX7" fmla="*/ 1326874 w 1359893"/>
                <a:gd name="connsiteY7" fmla="*/ 1342274 h 1860282"/>
                <a:gd name="connsiteX8" fmla="*/ 1298244 w 1359893"/>
                <a:gd name="connsiteY8" fmla="*/ 1363040 h 1860282"/>
                <a:gd name="connsiteX9" fmla="*/ 474551 w 1359893"/>
                <a:gd name="connsiteY9" fmla="*/ 1844726 h 1860282"/>
                <a:gd name="connsiteX10" fmla="*/ 408240 w 1359893"/>
                <a:gd name="connsiteY10" fmla="*/ 1860230 h 1860282"/>
                <a:gd name="connsiteX11" fmla="*/ 347048 w 1359893"/>
                <a:gd name="connsiteY11" fmla="*/ 1843205 h 1860282"/>
                <a:gd name="connsiteX12" fmla="*/ 22075 w 1359893"/>
                <a:gd name="connsiteY12" fmla="*/ 1656723 h 1860282"/>
                <a:gd name="connsiteX13" fmla="*/ 1 w 1359893"/>
                <a:gd name="connsiteY13" fmla="*/ 1619971 h 1860282"/>
                <a:gd name="connsiteX14" fmla="*/ 20355 w 1359893"/>
                <a:gd name="connsiteY14" fmla="*/ 1583786 h 1860282"/>
                <a:gd name="connsiteX15" fmla="*/ 320933 w 1359893"/>
                <a:gd name="connsiteY15" fmla="*/ 1413490 h 1860282"/>
                <a:gd name="connsiteX16" fmla="*/ 379517 w 1359893"/>
                <a:gd name="connsiteY16" fmla="*/ 1354528 h 1860282"/>
                <a:gd name="connsiteX17" fmla="*/ 398408 w 1359893"/>
                <a:gd name="connsiteY17" fmla="*/ 1278480 h 1860282"/>
                <a:gd name="connsiteX18" fmla="*/ 393560 w 1359893"/>
                <a:gd name="connsiteY18" fmla="*/ 771641 h 1860282"/>
                <a:gd name="connsiteX19" fmla="*/ 832590 w 1359893"/>
                <a:gd name="connsiteY19" fmla="*/ 521854 h 1860282"/>
                <a:gd name="connsiteX20" fmla="*/ 888716 w 1359893"/>
                <a:gd name="connsiteY20" fmla="*/ 467173 h 1860282"/>
                <a:gd name="connsiteX21" fmla="*/ 910064 w 1359893"/>
                <a:gd name="connsiteY21" fmla="*/ 386843 h 1860282"/>
                <a:gd name="connsiteX22" fmla="*/ 905434 w 1359893"/>
                <a:gd name="connsiteY22" fmla="*/ 41407 h 1860282"/>
                <a:gd name="connsiteX23" fmla="*/ 926406 w 1359893"/>
                <a:gd name="connsiteY23" fmla="*/ 5576 h 1860282"/>
                <a:gd name="connsiteX24" fmla="*/ 947886 w 1359893"/>
                <a:gd name="connsiteY24" fmla="*/ 4 h 1860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59893" h="1860282">
                  <a:moveTo>
                    <a:pt x="947886" y="4"/>
                  </a:moveTo>
                  <a:cubicBezTo>
                    <a:pt x="955293" y="101"/>
                    <a:pt x="962678" y="2153"/>
                    <a:pt x="969230" y="6167"/>
                  </a:cubicBezTo>
                  <a:lnTo>
                    <a:pt x="1294203" y="192650"/>
                  </a:lnTo>
                  <a:cubicBezTo>
                    <a:pt x="1312733" y="203486"/>
                    <a:pt x="1328366" y="218656"/>
                    <a:pt x="1339821" y="236815"/>
                  </a:cubicBezTo>
                  <a:cubicBezTo>
                    <a:pt x="1352028" y="256421"/>
                    <a:pt x="1358955" y="278892"/>
                    <a:pt x="1359893" y="301889"/>
                  </a:cubicBezTo>
                  <a:lnTo>
                    <a:pt x="1359618" y="1256086"/>
                  </a:lnTo>
                  <a:cubicBezTo>
                    <a:pt x="1360308" y="1267965"/>
                    <a:pt x="1359103" y="1279876"/>
                    <a:pt x="1356091" y="1291358"/>
                  </a:cubicBezTo>
                  <a:cubicBezTo>
                    <a:pt x="1351028" y="1310607"/>
                    <a:pt x="1340937" y="1328190"/>
                    <a:pt x="1326874" y="1342274"/>
                  </a:cubicBezTo>
                  <a:cubicBezTo>
                    <a:pt x="1318479" y="1350668"/>
                    <a:pt x="1308848" y="1357641"/>
                    <a:pt x="1298244" y="1363040"/>
                  </a:cubicBezTo>
                  <a:lnTo>
                    <a:pt x="474551" y="1844726"/>
                  </a:lnTo>
                  <a:cubicBezTo>
                    <a:pt x="454135" y="1855571"/>
                    <a:pt x="431327" y="1860877"/>
                    <a:pt x="408240" y="1860230"/>
                  </a:cubicBezTo>
                  <a:cubicBezTo>
                    <a:pt x="386739" y="1859579"/>
                    <a:pt x="365710" y="1853812"/>
                    <a:pt x="347048" y="1843205"/>
                  </a:cubicBezTo>
                  <a:lnTo>
                    <a:pt x="22075" y="1656723"/>
                  </a:lnTo>
                  <a:cubicBezTo>
                    <a:pt x="8532" y="1649459"/>
                    <a:pt x="83" y="1635363"/>
                    <a:pt x="1" y="1619971"/>
                  </a:cubicBezTo>
                  <a:cubicBezTo>
                    <a:pt x="-79" y="1605189"/>
                    <a:pt x="7642" y="1591429"/>
                    <a:pt x="20355" y="1583786"/>
                  </a:cubicBezTo>
                  <a:lnTo>
                    <a:pt x="320933" y="1413490"/>
                  </a:lnTo>
                  <a:cubicBezTo>
                    <a:pt x="345571" y="1399682"/>
                    <a:pt x="365831" y="1379296"/>
                    <a:pt x="379517" y="1354528"/>
                  </a:cubicBezTo>
                  <a:cubicBezTo>
                    <a:pt x="392368" y="1331314"/>
                    <a:pt x="398869" y="1305065"/>
                    <a:pt x="398408" y="1278480"/>
                  </a:cubicBezTo>
                  <a:lnTo>
                    <a:pt x="393560" y="771641"/>
                  </a:lnTo>
                  <a:lnTo>
                    <a:pt x="832590" y="521854"/>
                  </a:lnTo>
                  <a:cubicBezTo>
                    <a:pt x="855776" y="508838"/>
                    <a:pt x="875159" y="489982"/>
                    <a:pt x="888716" y="467173"/>
                  </a:cubicBezTo>
                  <a:cubicBezTo>
                    <a:pt x="903196" y="442860"/>
                    <a:pt x="910574" y="415082"/>
                    <a:pt x="910064" y="386843"/>
                  </a:cubicBezTo>
                  <a:lnTo>
                    <a:pt x="905434" y="41407"/>
                  </a:lnTo>
                  <a:cubicBezTo>
                    <a:pt x="905618" y="26574"/>
                    <a:pt x="913559" y="12940"/>
                    <a:pt x="926406" y="5576"/>
                  </a:cubicBezTo>
                  <a:cubicBezTo>
                    <a:pt x="933049" y="1767"/>
                    <a:pt x="940479" y="-93"/>
                    <a:pt x="947886" y="4"/>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Freeform: Shape 73">
              <a:extLst>
                <a:ext uri="{FF2B5EF4-FFF2-40B4-BE49-F238E27FC236}">
                  <a16:creationId xmlns:a16="http://schemas.microsoft.com/office/drawing/2014/main" id="{F7E90E73-2452-4098-9B68-211047AB7427}"/>
                </a:ext>
              </a:extLst>
            </p:cNvPr>
            <p:cNvSpPr/>
            <p:nvPr/>
          </p:nvSpPr>
          <p:spPr>
            <a:xfrm>
              <a:off x="2148739" y="3121826"/>
              <a:ext cx="2285370" cy="2669485"/>
            </a:xfrm>
            <a:custGeom>
              <a:avLst/>
              <a:gdLst>
                <a:gd name="connsiteX0" fmla="*/ 411919 w 1360108"/>
                <a:gd name="connsiteY0" fmla="*/ 3 h 1860261"/>
                <a:gd name="connsiteX1" fmla="*/ 433439 w 1360108"/>
                <a:gd name="connsiteY1" fmla="*/ 5639 h 1860261"/>
                <a:gd name="connsiteX2" fmla="*/ 454416 w 1360108"/>
                <a:gd name="connsiteY2" fmla="*/ 41466 h 1860261"/>
                <a:gd name="connsiteX3" fmla="*/ 449842 w 1360108"/>
                <a:gd name="connsiteY3" fmla="*/ 386903 h 1860261"/>
                <a:gd name="connsiteX4" fmla="*/ 471203 w 1360108"/>
                <a:gd name="connsiteY4" fmla="*/ 467229 h 1860261"/>
                <a:gd name="connsiteX5" fmla="*/ 527339 w 1360108"/>
                <a:gd name="connsiteY5" fmla="*/ 521901 h 1860261"/>
                <a:gd name="connsiteX6" fmla="*/ 967418 w 1360108"/>
                <a:gd name="connsiteY6" fmla="*/ 773374 h 1860261"/>
                <a:gd name="connsiteX7" fmla="*/ 961645 w 1360108"/>
                <a:gd name="connsiteY7" fmla="*/ 1278456 h 1860261"/>
                <a:gd name="connsiteX8" fmla="*/ 980548 w 1360108"/>
                <a:gd name="connsiteY8" fmla="*/ 1354501 h 1860261"/>
                <a:gd name="connsiteX9" fmla="*/ 1039141 w 1360108"/>
                <a:gd name="connsiteY9" fmla="*/ 1413454 h 1860261"/>
                <a:gd name="connsiteX10" fmla="*/ 1339747 w 1360108"/>
                <a:gd name="connsiteY10" fmla="*/ 1583700 h 1860261"/>
                <a:gd name="connsiteX11" fmla="*/ 1360107 w 1360108"/>
                <a:gd name="connsiteY11" fmla="*/ 1619882 h 1860261"/>
                <a:gd name="connsiteX12" fmla="*/ 1337995 w 1360108"/>
                <a:gd name="connsiteY12" fmla="*/ 1656561 h 1860261"/>
                <a:gd name="connsiteX13" fmla="*/ 1013053 w 1360108"/>
                <a:gd name="connsiteY13" fmla="*/ 1843096 h 1860261"/>
                <a:gd name="connsiteX14" fmla="*/ 951908 w 1360108"/>
                <a:gd name="connsiteY14" fmla="*/ 1860208 h 1860261"/>
                <a:gd name="connsiteX15" fmla="*/ 885594 w 1360108"/>
                <a:gd name="connsiteY15" fmla="*/ 1844715 h 1860261"/>
                <a:gd name="connsiteX16" fmla="*/ 61822 w 1360108"/>
                <a:gd name="connsiteY16" fmla="*/ 1363163 h 1860261"/>
                <a:gd name="connsiteX17" fmla="*/ 33145 w 1360108"/>
                <a:gd name="connsiteY17" fmla="*/ 1342325 h 1860261"/>
                <a:gd name="connsiteX18" fmla="*/ 3919 w 1360108"/>
                <a:gd name="connsiteY18" fmla="*/ 1291414 h 1860261"/>
                <a:gd name="connsiteX19" fmla="*/ 431 w 1360108"/>
                <a:gd name="connsiteY19" fmla="*/ 1256219 h 1860261"/>
                <a:gd name="connsiteX20" fmla="*/ 0 w 1360108"/>
                <a:gd name="connsiteY20" fmla="*/ 302022 h 1860261"/>
                <a:gd name="connsiteX21" fmla="*/ 20061 w 1360108"/>
                <a:gd name="connsiteY21" fmla="*/ 236945 h 1860261"/>
                <a:gd name="connsiteX22" fmla="*/ 65628 w 1360108"/>
                <a:gd name="connsiteY22" fmla="*/ 192696 h 1860261"/>
                <a:gd name="connsiteX23" fmla="*/ 390571 w 1360108"/>
                <a:gd name="connsiteY23" fmla="*/ 6160 h 1860261"/>
                <a:gd name="connsiteX24" fmla="*/ 411919 w 1360108"/>
                <a:gd name="connsiteY24" fmla="*/ 3 h 186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0108" h="1860261">
                  <a:moveTo>
                    <a:pt x="411919" y="3"/>
                  </a:moveTo>
                  <a:cubicBezTo>
                    <a:pt x="419332" y="-85"/>
                    <a:pt x="426773" y="1792"/>
                    <a:pt x="433439" y="5639"/>
                  </a:cubicBezTo>
                  <a:cubicBezTo>
                    <a:pt x="446242" y="13026"/>
                    <a:pt x="454230" y="26633"/>
                    <a:pt x="454416" y="41466"/>
                  </a:cubicBezTo>
                  <a:lnTo>
                    <a:pt x="449842" y="386903"/>
                  </a:lnTo>
                  <a:cubicBezTo>
                    <a:pt x="449338" y="415142"/>
                    <a:pt x="456720" y="442919"/>
                    <a:pt x="471203" y="467229"/>
                  </a:cubicBezTo>
                  <a:cubicBezTo>
                    <a:pt x="484765" y="490036"/>
                    <a:pt x="504151" y="508889"/>
                    <a:pt x="527339" y="521901"/>
                  </a:cubicBezTo>
                  <a:lnTo>
                    <a:pt x="967418" y="773374"/>
                  </a:lnTo>
                  <a:lnTo>
                    <a:pt x="961645" y="1278456"/>
                  </a:lnTo>
                  <a:cubicBezTo>
                    <a:pt x="961188" y="1305041"/>
                    <a:pt x="967693" y="1331289"/>
                    <a:pt x="980548" y="1354501"/>
                  </a:cubicBezTo>
                  <a:cubicBezTo>
                    <a:pt x="994238" y="1379267"/>
                    <a:pt x="1014501" y="1399649"/>
                    <a:pt x="1039141" y="1413454"/>
                  </a:cubicBezTo>
                  <a:lnTo>
                    <a:pt x="1339747" y="1583700"/>
                  </a:lnTo>
                  <a:cubicBezTo>
                    <a:pt x="1352462" y="1591341"/>
                    <a:pt x="1360229" y="1605075"/>
                    <a:pt x="1360107" y="1619882"/>
                  </a:cubicBezTo>
                  <a:cubicBezTo>
                    <a:pt x="1359984" y="1635197"/>
                    <a:pt x="1351537" y="1649295"/>
                    <a:pt x="1337995" y="1656561"/>
                  </a:cubicBezTo>
                  <a:lnTo>
                    <a:pt x="1013053" y="1843096"/>
                  </a:lnTo>
                  <a:cubicBezTo>
                    <a:pt x="994349" y="1853630"/>
                    <a:pt x="973365" y="1859477"/>
                    <a:pt x="951908" y="1860208"/>
                  </a:cubicBezTo>
                  <a:cubicBezTo>
                    <a:pt x="928821" y="1860859"/>
                    <a:pt x="905924" y="1855505"/>
                    <a:pt x="885594" y="1844715"/>
                  </a:cubicBezTo>
                  <a:lnTo>
                    <a:pt x="61822" y="1363163"/>
                  </a:lnTo>
                  <a:cubicBezTo>
                    <a:pt x="51217" y="1357766"/>
                    <a:pt x="41541" y="1350718"/>
                    <a:pt x="33145" y="1342325"/>
                  </a:cubicBezTo>
                  <a:cubicBezTo>
                    <a:pt x="19079" y="1328244"/>
                    <a:pt x="8986" y="1310662"/>
                    <a:pt x="3919" y="1291414"/>
                  </a:cubicBezTo>
                  <a:cubicBezTo>
                    <a:pt x="906" y="1279932"/>
                    <a:pt x="-257" y="1268099"/>
                    <a:pt x="431" y="1256219"/>
                  </a:cubicBezTo>
                  <a:lnTo>
                    <a:pt x="0" y="302022"/>
                  </a:lnTo>
                  <a:cubicBezTo>
                    <a:pt x="934" y="278923"/>
                    <a:pt x="7857" y="256553"/>
                    <a:pt x="20061" y="236945"/>
                  </a:cubicBezTo>
                  <a:cubicBezTo>
                    <a:pt x="31469" y="218708"/>
                    <a:pt x="47056" y="203459"/>
                    <a:pt x="65628" y="192696"/>
                  </a:cubicBezTo>
                  <a:lnTo>
                    <a:pt x="390571" y="6160"/>
                  </a:lnTo>
                  <a:cubicBezTo>
                    <a:pt x="397123" y="2145"/>
                    <a:pt x="404507" y="91"/>
                    <a:pt x="411919" y="3"/>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Freeform: Shape 74">
              <a:extLst>
                <a:ext uri="{FF2B5EF4-FFF2-40B4-BE49-F238E27FC236}">
                  <a16:creationId xmlns:a16="http://schemas.microsoft.com/office/drawing/2014/main" id="{3689AC02-F0CA-4E1E-94C8-C19CBA8BA16E}"/>
                </a:ext>
              </a:extLst>
            </p:cNvPr>
            <p:cNvSpPr/>
            <p:nvPr/>
          </p:nvSpPr>
          <p:spPr>
            <a:xfrm>
              <a:off x="3883783" y="4272525"/>
              <a:ext cx="1448970" cy="1060058"/>
            </a:xfrm>
            <a:custGeom>
              <a:avLst/>
              <a:gdLst>
                <a:gd name="connsiteX0" fmla="*/ 30508 w 862336"/>
                <a:gd name="connsiteY0" fmla="*/ 2426 h 738714"/>
                <a:gd name="connsiteX1" fmla="*/ 349284 w 862336"/>
                <a:gd name="connsiteY1" fmla="*/ 179105 h 738714"/>
                <a:gd name="connsiteX2" fmla="*/ 429028 w 862336"/>
                <a:gd name="connsiteY2" fmla="*/ 199117 h 738714"/>
                <a:gd name="connsiteX3" fmla="*/ 499947 w 862336"/>
                <a:gd name="connsiteY3" fmla="*/ 181812 h 738714"/>
                <a:gd name="connsiteX4" fmla="*/ 834177 w 862336"/>
                <a:gd name="connsiteY4" fmla="*/ 2426 h 738714"/>
                <a:gd name="connsiteX5" fmla="*/ 852905 w 862336"/>
                <a:gd name="connsiteY5" fmla="*/ 2563 h 738714"/>
                <a:gd name="connsiteX6" fmla="*/ 862329 w 862336"/>
                <a:gd name="connsiteY6" fmla="*/ 19491 h 738714"/>
                <a:gd name="connsiteX7" fmla="*/ 860013 w 862336"/>
                <a:gd name="connsiteY7" fmla="*/ 465575 h 738714"/>
                <a:gd name="connsiteX8" fmla="*/ 852985 w 862336"/>
                <a:gd name="connsiteY8" fmla="*/ 493365 h 738714"/>
                <a:gd name="connsiteX9" fmla="*/ 831981 w 862336"/>
                <a:gd name="connsiteY9" fmla="*/ 515878 h 738714"/>
                <a:gd name="connsiteX10" fmla="*/ 457899 w 862336"/>
                <a:gd name="connsiteY10" fmla="*/ 730387 h 738714"/>
                <a:gd name="connsiteX11" fmla="*/ 443324 w 862336"/>
                <a:gd name="connsiteY11" fmla="*/ 736967 h 738714"/>
                <a:gd name="connsiteX12" fmla="*/ 416769 w 862336"/>
                <a:gd name="connsiteY12" fmla="*/ 736967 h 738714"/>
                <a:gd name="connsiteX13" fmla="*/ 402194 w 862336"/>
                <a:gd name="connsiteY13" fmla="*/ 730387 h 738714"/>
                <a:gd name="connsiteX14" fmla="*/ 28112 w 862336"/>
                <a:gd name="connsiteY14" fmla="*/ 515878 h 738714"/>
                <a:gd name="connsiteX15" fmla="*/ 7108 w 862336"/>
                <a:gd name="connsiteY15" fmla="*/ 493365 h 738714"/>
                <a:gd name="connsiteX16" fmla="*/ 0 w 862336"/>
                <a:gd name="connsiteY16" fmla="*/ 465575 h 738714"/>
                <a:gd name="connsiteX17" fmla="*/ 2276 w 862336"/>
                <a:gd name="connsiteY17" fmla="*/ 19491 h 738714"/>
                <a:gd name="connsiteX18" fmla="*/ 11740 w 862336"/>
                <a:gd name="connsiteY18" fmla="*/ 2563 h 738714"/>
                <a:gd name="connsiteX19" fmla="*/ 30508 w 862336"/>
                <a:gd name="connsiteY19" fmla="*/ 2426 h 738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62336" h="738714">
                  <a:moveTo>
                    <a:pt x="30508" y="2426"/>
                  </a:moveTo>
                  <a:lnTo>
                    <a:pt x="349284" y="179105"/>
                  </a:lnTo>
                  <a:cubicBezTo>
                    <a:pt x="373683" y="192538"/>
                    <a:pt x="401156" y="199425"/>
                    <a:pt x="429028" y="199117"/>
                  </a:cubicBezTo>
                  <a:cubicBezTo>
                    <a:pt x="453706" y="198843"/>
                    <a:pt x="477945" y="192915"/>
                    <a:pt x="499947" y="181812"/>
                  </a:cubicBezTo>
                  <a:lnTo>
                    <a:pt x="834177" y="2426"/>
                  </a:lnTo>
                  <a:cubicBezTo>
                    <a:pt x="840007" y="-864"/>
                    <a:pt x="847155" y="-795"/>
                    <a:pt x="852905" y="2563"/>
                  </a:cubicBezTo>
                  <a:cubicBezTo>
                    <a:pt x="858935" y="6058"/>
                    <a:pt x="862529" y="12569"/>
                    <a:pt x="862329" y="19491"/>
                  </a:cubicBezTo>
                  <a:lnTo>
                    <a:pt x="860013" y="465575"/>
                  </a:lnTo>
                  <a:cubicBezTo>
                    <a:pt x="859973" y="475272"/>
                    <a:pt x="857537" y="484798"/>
                    <a:pt x="852985" y="493365"/>
                  </a:cubicBezTo>
                  <a:cubicBezTo>
                    <a:pt x="848034" y="502583"/>
                    <a:pt x="840806" y="510327"/>
                    <a:pt x="831981" y="515878"/>
                  </a:cubicBezTo>
                  <a:lnTo>
                    <a:pt x="457899" y="730387"/>
                  </a:lnTo>
                  <a:cubicBezTo>
                    <a:pt x="453427" y="733334"/>
                    <a:pt x="448475" y="735562"/>
                    <a:pt x="443324" y="736967"/>
                  </a:cubicBezTo>
                  <a:cubicBezTo>
                    <a:pt x="434619" y="739297"/>
                    <a:pt x="425474" y="739297"/>
                    <a:pt x="416769" y="736967"/>
                  </a:cubicBezTo>
                  <a:cubicBezTo>
                    <a:pt x="411578" y="735562"/>
                    <a:pt x="406667" y="733334"/>
                    <a:pt x="402194" y="730387"/>
                  </a:cubicBezTo>
                  <a:lnTo>
                    <a:pt x="28112" y="515878"/>
                  </a:lnTo>
                  <a:cubicBezTo>
                    <a:pt x="19287" y="510327"/>
                    <a:pt x="12060" y="502583"/>
                    <a:pt x="7108" y="493365"/>
                  </a:cubicBezTo>
                  <a:cubicBezTo>
                    <a:pt x="2516" y="484798"/>
                    <a:pt x="80" y="475272"/>
                    <a:pt x="0" y="465575"/>
                  </a:cubicBezTo>
                  <a:lnTo>
                    <a:pt x="2276" y="19491"/>
                  </a:lnTo>
                  <a:cubicBezTo>
                    <a:pt x="2117" y="12535"/>
                    <a:pt x="5750" y="6058"/>
                    <a:pt x="11740" y="2563"/>
                  </a:cubicBezTo>
                  <a:cubicBezTo>
                    <a:pt x="17530" y="-795"/>
                    <a:pt x="24678" y="-864"/>
                    <a:pt x="30508" y="2426"/>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bIns="182880" rtlCol="0" anchor="b"/>
            <a:lstStyle/>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endParaRPr lang="ru-RU" sz="2800" b="1" dirty="0">
                <a:solidFill>
                  <a:prstClr val="white"/>
                </a:solidFill>
                <a:latin typeface="Times New Roman" pitchFamily="18" charset="0"/>
                <a:cs typeface="Times New Roman" pitchFamily="18" charset="0"/>
              </a:endParaRPr>
            </a:p>
            <a:p>
              <a:pPr algn="ctr"/>
              <a:r>
                <a:rPr lang="en-US" sz="2800" b="1" dirty="0">
                  <a:solidFill>
                    <a:prstClr val="white"/>
                  </a:solidFill>
                  <a:latin typeface="Times New Roman" pitchFamily="18" charset="0"/>
                  <a:cs typeface="Times New Roman" pitchFamily="18" charset="0"/>
                </a:rPr>
                <a:t>02</a:t>
              </a:r>
            </a:p>
          </p:txBody>
        </p:sp>
      </p:grpSp>
      <p:sp>
        <p:nvSpPr>
          <p:cNvPr id="5" name="TextBox 4"/>
          <p:cNvSpPr txBox="1"/>
          <p:nvPr/>
        </p:nvSpPr>
        <p:spPr>
          <a:xfrm>
            <a:off x="2514853" y="702358"/>
            <a:ext cx="6887797" cy="923330"/>
          </a:xfrm>
          <a:prstGeom prst="rect">
            <a:avLst/>
          </a:prstGeom>
          <a:noFill/>
        </p:spPr>
        <p:txBody>
          <a:bodyPr wrap="square" rtlCol="0">
            <a:spAutoFit/>
          </a:bodyPr>
          <a:lstStyle/>
          <a:p>
            <a:pPr lvl="0" algn="ctr"/>
            <a:r>
              <a:rPr lang="ru-RU" b="1" dirty="0">
                <a:solidFill>
                  <a:srgbClr val="C00000"/>
                </a:solidFill>
                <a:latin typeface="Times New Roman" panose="02020603050405020304" pitchFamily="18" charset="0"/>
                <a:cs typeface="Times New Roman" panose="02020603050405020304" pitchFamily="18" charset="0"/>
              </a:rPr>
              <a:t>1906 </a:t>
            </a:r>
            <a:r>
              <a:rPr lang="ru-RU" b="1" dirty="0" err="1">
                <a:solidFill>
                  <a:srgbClr val="C00000"/>
                </a:solidFill>
                <a:latin typeface="Times New Roman" panose="02020603050405020304" pitchFamily="18" charset="0"/>
                <a:cs typeface="Times New Roman" panose="02020603050405020304" pitchFamily="18" charset="0"/>
              </a:rPr>
              <a:t>йилда</a:t>
            </a:r>
            <a:r>
              <a:rPr lang="ru-RU" b="1" dirty="0">
                <a:solidFill>
                  <a:srgbClr val="C00000"/>
                </a:solidFill>
                <a:latin typeface="Times New Roman" panose="02020603050405020304" pitchFamily="18" charset="0"/>
                <a:cs typeface="Times New Roman" panose="02020603050405020304" pitchFamily="18" charset="0"/>
              </a:rPr>
              <a:t> А</a:t>
            </a:r>
            <a:r>
              <a:rPr lang="uz-Cyrl-UZ" b="1" dirty="0">
                <a:solidFill>
                  <a:srgbClr val="C00000"/>
                </a:solidFill>
                <a:latin typeface="Times New Roman" panose="02020603050405020304" pitchFamily="18" charset="0"/>
                <a:cs typeface="Times New Roman" panose="02020603050405020304" pitchFamily="18" charset="0"/>
              </a:rPr>
              <a:t>Қ</a:t>
            </a:r>
            <a:r>
              <a:rPr lang="ru-RU" b="1" dirty="0" err="1">
                <a:solidFill>
                  <a:srgbClr val="C00000"/>
                </a:solidFill>
                <a:latin typeface="Times New Roman" panose="02020603050405020304" pitchFamily="18" charset="0"/>
                <a:cs typeface="Times New Roman" panose="02020603050405020304" pitchFamily="18" charset="0"/>
              </a:rPr>
              <a:t>Шда</a:t>
            </a:r>
            <a:r>
              <a:rPr lang="ru-RU" b="1" dirty="0">
                <a:solidFill>
                  <a:srgbClr val="C00000"/>
                </a:solidFill>
                <a:latin typeface="Times New Roman" panose="02020603050405020304" pitchFamily="18" charset="0"/>
                <a:cs typeface="Times New Roman" panose="02020603050405020304" pitchFamily="18" charset="0"/>
              </a:rPr>
              <a:t> </a:t>
            </a:r>
            <a:r>
              <a:rPr lang="ru-RU" b="1" dirty="0" err="1">
                <a:solidFill>
                  <a:srgbClr val="C00000"/>
                </a:solidFill>
                <a:latin typeface="Times New Roman" panose="02020603050405020304" pitchFamily="18" charset="0"/>
                <a:cs typeface="Times New Roman" panose="02020603050405020304" pitchFamily="18" charset="0"/>
              </a:rPr>
              <a:t>илк</a:t>
            </a:r>
            <a:r>
              <a:rPr lang="ru-RU" b="1" dirty="0">
                <a:solidFill>
                  <a:srgbClr val="C00000"/>
                </a:solidFill>
                <a:latin typeface="Times New Roman" panose="02020603050405020304" pitchFamily="18" charset="0"/>
                <a:cs typeface="Times New Roman" panose="02020603050405020304" pitchFamily="18" charset="0"/>
              </a:rPr>
              <a:t> бор </a:t>
            </a:r>
            <a:r>
              <a:rPr lang="ru-RU" b="1" dirty="0" err="1">
                <a:solidFill>
                  <a:srgbClr val="C00000"/>
                </a:solidFill>
                <a:latin typeface="Times New Roman" panose="02020603050405020304" pitchFamily="18" charset="0"/>
                <a:cs typeface="Times New Roman" panose="02020603050405020304" pitchFamily="18" charset="0"/>
              </a:rPr>
              <a:t>хусусий</a:t>
            </a:r>
            <a:r>
              <a:rPr lang="ru-RU" b="1" dirty="0">
                <a:solidFill>
                  <a:srgbClr val="C00000"/>
                </a:solidFill>
                <a:latin typeface="Times New Roman" panose="02020603050405020304" pitchFamily="18" charset="0"/>
                <a:cs typeface="Times New Roman" panose="02020603050405020304" pitchFamily="18" charset="0"/>
              </a:rPr>
              <a:t> </a:t>
            </a:r>
            <a:r>
              <a:rPr lang="ru-RU" b="1" dirty="0" err="1">
                <a:solidFill>
                  <a:srgbClr val="C00000"/>
                </a:solidFill>
                <a:latin typeface="Times New Roman" panose="02020603050405020304" pitchFamily="18" charset="0"/>
                <a:cs typeface="Times New Roman" panose="02020603050405020304" pitchFamily="18" charset="0"/>
              </a:rPr>
              <a:t>секторда</a:t>
            </a:r>
            <a:r>
              <a:rPr lang="ru-RU" b="1" dirty="0">
                <a:solidFill>
                  <a:srgbClr val="C00000"/>
                </a:solidFill>
                <a:latin typeface="Times New Roman" panose="02020603050405020304" pitchFamily="18" charset="0"/>
                <a:cs typeface="Times New Roman" panose="02020603050405020304" pitchFamily="18" charset="0"/>
              </a:rPr>
              <a:t> коррупцияга </a:t>
            </a:r>
          </a:p>
          <a:p>
            <a:pPr lvl="0" algn="ctr"/>
            <a:r>
              <a:rPr lang="ru-RU" b="1" dirty="0" err="1">
                <a:solidFill>
                  <a:srgbClr val="C00000"/>
                </a:solidFill>
                <a:latin typeface="Times New Roman" panose="02020603050405020304" pitchFamily="18" charset="0"/>
                <a:cs typeface="Times New Roman" panose="02020603050405020304" pitchFamily="18" charset="0"/>
              </a:rPr>
              <a:t>қарши</a:t>
            </a:r>
            <a:r>
              <a:rPr lang="ru-RU" b="1" dirty="0">
                <a:solidFill>
                  <a:srgbClr val="C00000"/>
                </a:solidFill>
                <a:latin typeface="Times New Roman" panose="02020603050405020304" pitchFamily="18" charset="0"/>
                <a:cs typeface="Times New Roman" panose="02020603050405020304" pitchFamily="18" charset="0"/>
              </a:rPr>
              <a:t> </a:t>
            </a:r>
            <a:r>
              <a:rPr lang="ru-RU" b="1" dirty="0" err="1">
                <a:solidFill>
                  <a:srgbClr val="C00000"/>
                </a:solidFill>
                <a:latin typeface="Times New Roman" panose="02020603050405020304" pitchFamily="18" charset="0"/>
                <a:cs typeface="Times New Roman" panose="02020603050405020304" pitchFamily="18" charset="0"/>
              </a:rPr>
              <a:t>курашишга</a:t>
            </a:r>
            <a:r>
              <a:rPr lang="ru-RU" b="1" dirty="0">
                <a:solidFill>
                  <a:srgbClr val="C00000"/>
                </a:solidFill>
                <a:latin typeface="Times New Roman" panose="02020603050405020304" pitchFamily="18" charset="0"/>
                <a:cs typeface="Times New Roman" panose="02020603050405020304" pitchFamily="18" charset="0"/>
              </a:rPr>
              <a:t> </a:t>
            </a:r>
            <a:r>
              <a:rPr lang="ru-RU" b="1" dirty="0" err="1">
                <a:solidFill>
                  <a:srgbClr val="C00000"/>
                </a:solidFill>
                <a:latin typeface="Times New Roman" panose="02020603050405020304" pitchFamily="18" charset="0"/>
                <a:cs typeface="Times New Roman" panose="02020603050405020304" pitchFamily="18" charset="0"/>
              </a:rPr>
              <a:t>ихтисослашган</a:t>
            </a:r>
            <a:r>
              <a:rPr lang="ru-RU" b="1" dirty="0">
                <a:solidFill>
                  <a:srgbClr val="C00000"/>
                </a:solidFill>
                <a:latin typeface="Times New Roman" panose="02020603050405020304" pitchFamily="18" charset="0"/>
                <a:cs typeface="Times New Roman" panose="02020603050405020304" pitchFamily="18" charset="0"/>
              </a:rPr>
              <a:t> </a:t>
            </a:r>
            <a:r>
              <a:rPr lang="ru-RU" b="1" dirty="0" err="1">
                <a:solidFill>
                  <a:srgbClr val="C00000"/>
                </a:solidFill>
                <a:latin typeface="Times New Roman" panose="02020603050405020304" pitchFamily="18" charset="0"/>
                <a:cs typeface="Times New Roman" panose="02020603050405020304" pitchFamily="18" charset="0"/>
              </a:rPr>
              <a:t>ички</a:t>
            </a:r>
            <a:r>
              <a:rPr lang="ru-RU" b="1" dirty="0">
                <a:solidFill>
                  <a:srgbClr val="C00000"/>
                </a:solidFill>
                <a:latin typeface="Times New Roman" panose="02020603050405020304" pitchFamily="18" charset="0"/>
                <a:cs typeface="Times New Roman" panose="02020603050405020304" pitchFamily="18" charset="0"/>
              </a:rPr>
              <a:t> </a:t>
            </a:r>
            <a:r>
              <a:rPr lang="ru-RU" b="1" dirty="0" err="1">
                <a:solidFill>
                  <a:srgbClr val="C00000"/>
                </a:solidFill>
                <a:latin typeface="Times New Roman" panose="02020603050405020304" pitchFamily="18" charset="0"/>
                <a:cs typeface="Times New Roman" panose="02020603050405020304" pitchFamily="18" charset="0"/>
              </a:rPr>
              <a:t>хавфсизлик</a:t>
            </a:r>
            <a:r>
              <a:rPr lang="ru-RU" b="1" dirty="0">
                <a:solidFill>
                  <a:srgbClr val="C00000"/>
                </a:solidFill>
                <a:latin typeface="Times New Roman" panose="02020603050405020304" pitchFamily="18" charset="0"/>
                <a:cs typeface="Times New Roman" panose="02020603050405020304" pitchFamily="18" charset="0"/>
              </a:rPr>
              <a:t> (комплаенс хизмати) </a:t>
            </a:r>
            <a:r>
              <a:rPr lang="ru-RU" b="1" dirty="0" err="1">
                <a:solidFill>
                  <a:srgbClr val="C00000"/>
                </a:solidFill>
                <a:latin typeface="Times New Roman" panose="02020603050405020304" pitchFamily="18" charset="0"/>
                <a:cs typeface="Times New Roman" panose="02020603050405020304" pitchFamily="18" charset="0"/>
              </a:rPr>
              <a:t>ташкил</a:t>
            </a:r>
            <a:r>
              <a:rPr lang="ru-RU" b="1" dirty="0">
                <a:solidFill>
                  <a:srgbClr val="C00000"/>
                </a:solidFill>
                <a:latin typeface="Times New Roman" panose="02020603050405020304" pitchFamily="18" charset="0"/>
                <a:cs typeface="Times New Roman" panose="02020603050405020304" pitchFamily="18" charset="0"/>
              </a:rPr>
              <a:t> </a:t>
            </a:r>
            <a:r>
              <a:rPr lang="ru-RU" b="1" dirty="0" err="1">
                <a:solidFill>
                  <a:srgbClr val="C00000"/>
                </a:solidFill>
                <a:latin typeface="Times New Roman" panose="02020603050405020304" pitchFamily="18" charset="0"/>
                <a:cs typeface="Times New Roman" panose="02020603050405020304" pitchFamily="18" charset="0"/>
              </a:rPr>
              <a:t>этилади</a:t>
            </a:r>
            <a:endParaRPr lang="ru-RU" b="1" dirty="0">
              <a:solidFill>
                <a:srgbClr val="C00000"/>
              </a:solidFill>
            </a:endParaRPr>
          </a:p>
        </p:txBody>
      </p:sp>
      <p:sp>
        <p:nvSpPr>
          <p:cNvPr id="7" name="TextBox 6"/>
          <p:cNvSpPr txBox="1"/>
          <p:nvPr/>
        </p:nvSpPr>
        <p:spPr>
          <a:xfrm>
            <a:off x="215540" y="4400146"/>
            <a:ext cx="3949657" cy="2031325"/>
          </a:xfrm>
          <a:prstGeom prst="rect">
            <a:avLst/>
          </a:prstGeom>
          <a:noFill/>
        </p:spPr>
        <p:txBody>
          <a:bodyPr wrap="square" rtlCol="0">
            <a:spAutoFit/>
          </a:bodyPr>
          <a:lstStyle/>
          <a:p>
            <a:pPr algn="ctr"/>
            <a:r>
              <a:rPr lang="ru-RU" b="1" dirty="0">
                <a:solidFill>
                  <a:schemeClr val="accent1">
                    <a:lumMod val="75000"/>
                  </a:schemeClr>
                </a:solidFill>
                <a:latin typeface="Times New Roman" pitchFamily="18" charset="0"/>
                <a:cs typeface="Times New Roman" pitchFamily="18" charset="0"/>
              </a:rPr>
              <a:t>1977й.  </a:t>
            </a:r>
            <a:r>
              <a:rPr lang="ru-RU" b="1" dirty="0" err="1">
                <a:solidFill>
                  <a:schemeClr val="accent1">
                    <a:lumMod val="75000"/>
                  </a:schemeClr>
                </a:solidFill>
                <a:latin typeface="Times New Roman" pitchFamily="18" charset="0"/>
                <a:cs typeface="Times New Roman" pitchFamily="18" charset="0"/>
              </a:rPr>
              <a:t>АҚШнинг</a:t>
            </a:r>
            <a:r>
              <a:rPr lang="ru-RU" b="1" dirty="0">
                <a:solidFill>
                  <a:schemeClr val="accent1">
                    <a:lumMod val="75000"/>
                  </a:schemeClr>
                </a:solidFill>
                <a:latin typeface="Times New Roman" pitchFamily="18" charset="0"/>
                <a:cs typeface="Times New Roman" pitchFamily="18" charset="0"/>
              </a:rPr>
              <a:t> «</a:t>
            </a:r>
            <a:r>
              <a:rPr lang="ru-RU" b="1" dirty="0" err="1">
                <a:solidFill>
                  <a:schemeClr val="accent1">
                    <a:lumMod val="75000"/>
                  </a:schemeClr>
                </a:solidFill>
                <a:latin typeface="Times New Roman" pitchFamily="18" charset="0"/>
                <a:cs typeface="Times New Roman" pitchFamily="18" charset="0"/>
              </a:rPr>
              <a:t>Хорижда</a:t>
            </a:r>
            <a:r>
              <a:rPr lang="ru-RU" b="1" dirty="0">
                <a:solidFill>
                  <a:schemeClr val="accent1">
                    <a:lumMod val="75000"/>
                  </a:schemeClr>
                </a:solidFill>
                <a:latin typeface="Times New Roman" pitchFamily="18" charset="0"/>
                <a:cs typeface="Times New Roman" pitchFamily="18" charset="0"/>
              </a:rPr>
              <a:t> коррупцияга </a:t>
            </a:r>
            <a:r>
              <a:rPr lang="ru-RU" b="1" dirty="0" err="1">
                <a:solidFill>
                  <a:schemeClr val="accent1">
                    <a:lumMod val="75000"/>
                  </a:schemeClr>
                </a:solidFill>
                <a:latin typeface="Times New Roman" pitchFamily="18" charset="0"/>
                <a:cs typeface="Times New Roman" pitchFamily="18" charset="0"/>
              </a:rPr>
              <a:t>қарши</a:t>
            </a:r>
            <a:r>
              <a:rPr lang="ru-RU" b="1" dirty="0">
                <a:solidFill>
                  <a:schemeClr val="accent1">
                    <a:lumMod val="75000"/>
                  </a:schemeClr>
                </a:solidFill>
                <a:latin typeface="Times New Roman" pitchFamily="18" charset="0"/>
                <a:cs typeface="Times New Roman" pitchFamily="18" charset="0"/>
              </a:rPr>
              <a:t> </a:t>
            </a:r>
            <a:r>
              <a:rPr lang="ru-RU" b="1" dirty="0" err="1">
                <a:solidFill>
                  <a:schemeClr val="accent1">
                    <a:lumMod val="75000"/>
                  </a:schemeClr>
                </a:solidFill>
                <a:latin typeface="Times New Roman" pitchFamily="18" charset="0"/>
                <a:cs typeface="Times New Roman" pitchFamily="18" charset="0"/>
              </a:rPr>
              <a:t>курашиш</a:t>
            </a:r>
            <a:r>
              <a:rPr lang="ru-RU" b="1" dirty="0">
                <a:solidFill>
                  <a:schemeClr val="accent1">
                    <a:lumMod val="75000"/>
                  </a:schemeClr>
                </a:solidFill>
                <a:latin typeface="Times New Roman" pitchFamily="18" charset="0"/>
                <a:cs typeface="Times New Roman" pitchFamily="18" charset="0"/>
              </a:rPr>
              <a:t> </a:t>
            </a:r>
            <a:r>
              <a:rPr lang="ru-RU" b="1" dirty="0" err="1">
                <a:solidFill>
                  <a:schemeClr val="accent1">
                    <a:lumMod val="75000"/>
                  </a:schemeClr>
                </a:solidFill>
                <a:latin typeface="Times New Roman" pitchFamily="18" charset="0"/>
                <a:cs typeface="Times New Roman" pitchFamily="18" charset="0"/>
              </a:rPr>
              <a:t>тўғрисидаги</a:t>
            </a:r>
            <a:r>
              <a:rPr lang="ru-RU" b="1" dirty="0">
                <a:solidFill>
                  <a:schemeClr val="accent1">
                    <a:lumMod val="75000"/>
                  </a:schemeClr>
                </a:solidFill>
                <a:latin typeface="Times New Roman" pitchFamily="18" charset="0"/>
                <a:cs typeface="Times New Roman" pitchFamily="18" charset="0"/>
              </a:rPr>
              <a:t> акт» (</a:t>
            </a:r>
            <a:r>
              <a:rPr lang="en-US" b="1" dirty="0">
                <a:solidFill>
                  <a:schemeClr val="accent1">
                    <a:lumMod val="75000"/>
                  </a:schemeClr>
                </a:solidFill>
                <a:latin typeface="Times New Roman" pitchFamily="18" charset="0"/>
                <a:cs typeface="Times New Roman" pitchFamily="18" charset="0"/>
              </a:rPr>
              <a:t>FCPA — Foreign Corrupt Practices Act) </a:t>
            </a:r>
            <a:r>
              <a:rPr lang="ru-RU" b="1" dirty="0" err="1">
                <a:solidFill>
                  <a:schemeClr val="accent1">
                    <a:lumMod val="75000"/>
                  </a:schemeClr>
                </a:solidFill>
                <a:latin typeface="Times New Roman" pitchFamily="18" charset="0"/>
                <a:cs typeface="Times New Roman" pitchFamily="18" charset="0"/>
              </a:rPr>
              <a:t>қабул</a:t>
            </a:r>
            <a:r>
              <a:rPr lang="ru-RU" b="1" dirty="0">
                <a:solidFill>
                  <a:schemeClr val="accent1">
                    <a:lumMod val="75000"/>
                  </a:schemeClr>
                </a:solidFill>
                <a:latin typeface="Times New Roman" pitchFamily="18" charset="0"/>
                <a:cs typeface="Times New Roman" pitchFamily="18" charset="0"/>
              </a:rPr>
              <a:t> </a:t>
            </a:r>
            <a:r>
              <a:rPr lang="ru-RU" b="1" dirty="0" err="1">
                <a:solidFill>
                  <a:schemeClr val="accent1">
                    <a:lumMod val="75000"/>
                  </a:schemeClr>
                </a:solidFill>
                <a:latin typeface="Times New Roman" pitchFamily="18" charset="0"/>
                <a:cs typeface="Times New Roman" pitchFamily="18" charset="0"/>
              </a:rPr>
              <a:t>қилинади</a:t>
            </a:r>
            <a:r>
              <a:rPr lang="ru-RU" b="1" dirty="0">
                <a:solidFill>
                  <a:schemeClr val="accent1">
                    <a:lumMod val="75000"/>
                  </a:schemeClr>
                </a:solidFill>
                <a:latin typeface="Times New Roman" pitchFamily="18" charset="0"/>
                <a:cs typeface="Times New Roman" pitchFamily="18" charset="0"/>
              </a:rPr>
              <a:t>. Қонун </a:t>
            </a:r>
            <a:r>
              <a:rPr lang="ru-RU" b="1" dirty="0" err="1">
                <a:solidFill>
                  <a:schemeClr val="accent1">
                    <a:lumMod val="75000"/>
                  </a:schemeClr>
                </a:solidFill>
                <a:latin typeface="Times New Roman" pitchFamily="18" charset="0"/>
                <a:cs typeface="Times New Roman" pitchFamily="18" charset="0"/>
              </a:rPr>
              <a:t>талаби</a:t>
            </a:r>
            <a:r>
              <a:rPr lang="ru-RU" b="1" dirty="0">
                <a:solidFill>
                  <a:schemeClr val="accent1">
                    <a:lumMod val="75000"/>
                  </a:schemeClr>
                </a:solidFill>
                <a:latin typeface="Times New Roman" pitchFamily="18" charset="0"/>
                <a:cs typeface="Times New Roman" pitchFamily="18" charset="0"/>
              </a:rPr>
              <a:t> </a:t>
            </a:r>
            <a:r>
              <a:rPr lang="ru-RU" b="1" dirty="0" err="1">
                <a:solidFill>
                  <a:schemeClr val="accent1">
                    <a:lumMod val="75000"/>
                  </a:schemeClr>
                </a:solidFill>
                <a:latin typeface="Times New Roman" pitchFamily="18" charset="0"/>
                <a:cs typeface="Times New Roman" pitchFamily="18" charset="0"/>
              </a:rPr>
              <a:t>корпорацияларда</a:t>
            </a:r>
            <a:r>
              <a:rPr lang="ru-RU" b="1" dirty="0">
                <a:solidFill>
                  <a:schemeClr val="accent1">
                    <a:lumMod val="75000"/>
                  </a:schemeClr>
                </a:solidFill>
                <a:latin typeface="Times New Roman" pitchFamily="18" charset="0"/>
                <a:cs typeface="Times New Roman" pitchFamily="18" charset="0"/>
              </a:rPr>
              <a:t> комплаенс хизмати </a:t>
            </a:r>
            <a:r>
              <a:rPr lang="ru-RU" b="1" dirty="0" err="1">
                <a:solidFill>
                  <a:schemeClr val="accent1">
                    <a:lumMod val="75000"/>
                  </a:schemeClr>
                </a:solidFill>
                <a:latin typeface="Times New Roman" pitchFamily="18" charset="0"/>
                <a:cs typeface="Times New Roman" pitchFamily="18" charset="0"/>
              </a:rPr>
              <a:t>ташкил</a:t>
            </a:r>
            <a:r>
              <a:rPr lang="ru-RU" b="1" dirty="0">
                <a:solidFill>
                  <a:schemeClr val="accent1">
                    <a:lumMod val="75000"/>
                  </a:schemeClr>
                </a:solidFill>
                <a:latin typeface="Times New Roman" pitchFamily="18" charset="0"/>
                <a:cs typeface="Times New Roman" pitchFamily="18" charset="0"/>
              </a:rPr>
              <a:t> </a:t>
            </a:r>
            <a:r>
              <a:rPr lang="ru-RU" b="1" dirty="0" err="1">
                <a:solidFill>
                  <a:schemeClr val="accent1">
                    <a:lumMod val="75000"/>
                  </a:schemeClr>
                </a:solidFill>
                <a:latin typeface="Times New Roman" pitchFamily="18" charset="0"/>
                <a:cs typeface="Times New Roman" pitchFamily="18" charset="0"/>
              </a:rPr>
              <a:t>этилиши</a:t>
            </a:r>
            <a:r>
              <a:rPr lang="ru-RU" b="1" dirty="0">
                <a:solidFill>
                  <a:schemeClr val="accent1">
                    <a:lumMod val="75000"/>
                  </a:schemeClr>
                </a:solidFill>
                <a:latin typeface="Times New Roman" pitchFamily="18" charset="0"/>
                <a:cs typeface="Times New Roman" pitchFamily="18" charset="0"/>
              </a:rPr>
              <a:t> </a:t>
            </a:r>
            <a:r>
              <a:rPr lang="ru-RU" b="1" dirty="0" err="1">
                <a:solidFill>
                  <a:schemeClr val="accent1">
                    <a:lumMod val="75000"/>
                  </a:schemeClr>
                </a:solidFill>
                <a:latin typeface="Times New Roman" pitchFamily="18" charset="0"/>
                <a:cs typeface="Times New Roman" pitchFamily="18" charset="0"/>
              </a:rPr>
              <a:t>шарт</a:t>
            </a:r>
            <a:endParaRPr lang="ru-RU" b="1" dirty="0">
              <a:solidFill>
                <a:schemeClr val="accent1">
                  <a:lumMod val="75000"/>
                </a:schemeClr>
              </a:solidFill>
              <a:latin typeface="Times New Roman" pitchFamily="18" charset="0"/>
              <a:cs typeface="Times New Roman" pitchFamily="18" charset="0"/>
            </a:endParaRPr>
          </a:p>
        </p:txBody>
      </p:sp>
      <p:sp>
        <p:nvSpPr>
          <p:cNvPr id="9" name="TextBox 8"/>
          <p:cNvSpPr txBox="1"/>
          <p:nvPr/>
        </p:nvSpPr>
        <p:spPr>
          <a:xfrm>
            <a:off x="5076056" y="4215469"/>
            <a:ext cx="3933577" cy="2585323"/>
          </a:xfrm>
          <a:prstGeom prst="rect">
            <a:avLst/>
          </a:prstGeom>
          <a:noFill/>
        </p:spPr>
        <p:txBody>
          <a:bodyPr wrap="square" rtlCol="0">
            <a:spAutoFit/>
          </a:bodyPr>
          <a:lstStyle/>
          <a:p>
            <a:pPr lvl="0" algn="ctr"/>
            <a:r>
              <a:rPr lang="ru-RU" b="1" dirty="0">
                <a:solidFill>
                  <a:schemeClr val="accent6">
                    <a:lumMod val="50000"/>
                  </a:schemeClr>
                </a:solidFill>
                <a:latin typeface="Times New Roman" panose="02020603050405020304" pitchFamily="18" charset="0"/>
                <a:cs typeface="Times New Roman" panose="02020603050405020304" pitchFamily="18" charset="0"/>
              </a:rPr>
              <a:t>2002 </a:t>
            </a:r>
            <a:r>
              <a:rPr lang="ru-RU" b="1" dirty="0" err="1">
                <a:solidFill>
                  <a:schemeClr val="accent6">
                    <a:lumMod val="50000"/>
                  </a:schemeClr>
                </a:solidFill>
                <a:latin typeface="Times New Roman" panose="02020603050405020304" pitchFamily="18" charset="0"/>
                <a:cs typeface="Times New Roman" panose="02020603050405020304" pitchFamily="18" charset="0"/>
              </a:rPr>
              <a:t>йил</a:t>
            </a:r>
            <a:r>
              <a:rPr lang="ru-RU" b="1" dirty="0">
                <a:solidFill>
                  <a:schemeClr val="accent6">
                    <a:lumMod val="50000"/>
                  </a:schemeClr>
                </a:solidFill>
                <a:latin typeface="Times New Roman" panose="02020603050405020304" pitchFamily="18" charset="0"/>
                <a:cs typeface="Times New Roman" panose="02020603050405020304" pitchFamily="18" charset="0"/>
              </a:rPr>
              <a:t> 30 </a:t>
            </a:r>
            <a:r>
              <a:rPr lang="ru-RU" b="1" dirty="0" err="1">
                <a:solidFill>
                  <a:schemeClr val="accent6">
                    <a:lumMod val="50000"/>
                  </a:schemeClr>
                </a:solidFill>
                <a:latin typeface="Times New Roman" panose="02020603050405020304" pitchFamily="18" charset="0"/>
                <a:cs typeface="Times New Roman" panose="02020603050405020304" pitchFamily="18" charset="0"/>
              </a:rPr>
              <a:t>июлда</a:t>
            </a:r>
            <a:r>
              <a:rPr lang="ru-RU" b="1" dirty="0">
                <a:solidFill>
                  <a:schemeClr val="accent6">
                    <a:lumMod val="50000"/>
                  </a:schemeClr>
                </a:solidFill>
                <a:latin typeface="Times New Roman" panose="02020603050405020304" pitchFamily="18" charset="0"/>
                <a:cs typeface="Times New Roman" panose="02020603050405020304" pitchFamily="18" charset="0"/>
              </a:rPr>
              <a:t>  </a:t>
            </a:r>
            <a:r>
              <a:rPr lang="ru-RU" b="1" dirty="0" err="1">
                <a:solidFill>
                  <a:schemeClr val="accent6">
                    <a:lumMod val="50000"/>
                  </a:schemeClr>
                </a:solidFill>
                <a:latin typeface="Times New Roman" panose="02020603050405020304" pitchFamily="18" charset="0"/>
                <a:cs typeface="Times New Roman" panose="02020603050405020304" pitchFamily="18" charset="0"/>
              </a:rPr>
              <a:t>Сарбейнз-Оксли</a:t>
            </a:r>
            <a:r>
              <a:rPr lang="ru-RU" b="1" dirty="0">
                <a:solidFill>
                  <a:schemeClr val="accent6">
                    <a:lumMod val="50000"/>
                  </a:schemeClr>
                </a:solidFill>
                <a:latin typeface="Times New Roman" panose="02020603050405020304" pitchFamily="18" charset="0"/>
                <a:cs typeface="Times New Roman" panose="02020603050405020304" pitchFamily="18" charset="0"/>
              </a:rPr>
              <a:t> (</a:t>
            </a:r>
            <a:r>
              <a:rPr lang="en-US" b="1" dirty="0">
                <a:solidFill>
                  <a:schemeClr val="accent6">
                    <a:lumMod val="50000"/>
                  </a:schemeClr>
                </a:solidFill>
                <a:latin typeface="Times New Roman" panose="02020603050405020304" pitchFamily="18" charset="0"/>
                <a:cs typeface="Times New Roman" panose="02020603050405020304" pitchFamily="18" charset="0"/>
              </a:rPr>
              <a:t>Sarbanes-Oxley Act, SOX)</a:t>
            </a:r>
            <a:r>
              <a:rPr lang="uz-Cyrl-UZ" b="1" dirty="0">
                <a:solidFill>
                  <a:schemeClr val="accent6">
                    <a:lumMod val="50000"/>
                  </a:schemeClr>
                </a:solidFill>
                <a:latin typeface="Times New Roman" panose="02020603050405020304" pitchFamily="18" charset="0"/>
                <a:cs typeface="Times New Roman" panose="02020603050405020304" pitchFamily="18" charset="0"/>
              </a:rPr>
              <a:t> Қонуни қабул қилинади ва АҚШ биржасида ўз активларини жойлаштирган барча хорижий компаниялар ўзларида копоратив бошқарув тизимига коррупцияга қарши комплаенс хизматларини ташкил этишлари мажбур</a:t>
            </a:r>
            <a:endParaRPr lang="ru-RU" b="1" dirty="0">
              <a:solidFill>
                <a:schemeClr val="accent6">
                  <a:lumMod val="50000"/>
                </a:schemeClr>
              </a:solidFill>
            </a:endParaRPr>
          </a:p>
        </p:txBody>
      </p:sp>
      <p:pic>
        <p:nvPicPr>
          <p:cNvPr id="12" name="Рисунок 11">
            <a:extLst>
              <a:ext uri="{FF2B5EF4-FFF2-40B4-BE49-F238E27FC236}">
                <a16:creationId xmlns:a16="http://schemas.microsoft.com/office/drawing/2014/main" id="{9EC9B079-8033-4018-BF0E-4F5CC8F327D6}"/>
              </a:ext>
            </a:extLst>
          </p:cNvPr>
          <p:cNvPicPr>
            <a:picLocks noChangeAspect="1"/>
          </p:cNvPicPr>
          <p:nvPr/>
        </p:nvPicPr>
        <p:blipFill>
          <a:blip r:embed="rId4"/>
          <a:stretch>
            <a:fillRect/>
          </a:stretch>
        </p:blipFill>
        <p:spPr>
          <a:xfrm>
            <a:off x="95533" y="99110"/>
            <a:ext cx="2413205" cy="1067538"/>
          </a:xfrm>
          <a:prstGeom prst="rect">
            <a:avLst/>
          </a:prstGeom>
        </p:spPr>
      </p:pic>
    </p:spTree>
    <p:extLst>
      <p:ext uri="{BB962C8B-B14F-4D97-AF65-F5344CB8AC3E}">
        <p14:creationId xmlns:p14="http://schemas.microsoft.com/office/powerpoint/2010/main" val="7490711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ru-RU" sz="2400" dirty="0">
                <a:latin typeface="Times New Roman" panose="02020603050405020304" pitchFamily="18" charset="0"/>
                <a:cs typeface="Times New Roman" panose="02020603050405020304" pitchFamily="18" charset="0"/>
              </a:rPr>
              <a:t>КОРПОРАТИВ КОРРУПЦИЯ</a:t>
            </a:r>
            <a:endParaRPr lang="en-US" sz="2400" dirty="0">
              <a:latin typeface="Times New Roman" panose="02020603050405020304" pitchFamily="18" charset="0"/>
              <a:cs typeface="Times New Roman" panose="02020603050405020304" pitchFamily="18" charset="0"/>
            </a:endParaRPr>
          </a:p>
        </p:txBody>
      </p:sp>
      <p:sp>
        <p:nvSpPr>
          <p:cNvPr id="52" name="Freeform 584">
            <a:extLst>
              <a:ext uri="{FF2B5EF4-FFF2-40B4-BE49-F238E27FC236}">
                <a16:creationId xmlns:a16="http://schemas.microsoft.com/office/drawing/2014/main" id="{8C5F3149-7B37-4AA0-B550-FB61ABB5577C}"/>
              </a:ext>
            </a:extLst>
          </p:cNvPr>
          <p:cNvSpPr>
            <a:spLocks/>
          </p:cNvSpPr>
          <p:nvPr/>
        </p:nvSpPr>
        <p:spPr bwMode="auto">
          <a:xfrm>
            <a:off x="762627" y="972520"/>
            <a:ext cx="3644416" cy="859034"/>
          </a:xfrm>
          <a:custGeom>
            <a:avLst/>
            <a:gdLst>
              <a:gd name="T0" fmla="*/ 13835 w 14066"/>
              <a:gd name="T1" fmla="*/ 744 h 3315"/>
              <a:gd name="T2" fmla="*/ 13713 w 14066"/>
              <a:gd name="T3" fmla="*/ 454 h 3315"/>
              <a:gd name="T4" fmla="*/ 13456 w 14066"/>
              <a:gd name="T5" fmla="*/ 280 h 3315"/>
              <a:gd name="T6" fmla="*/ 2543 w 14066"/>
              <a:gd name="T7" fmla="*/ 257 h 3315"/>
              <a:gd name="T8" fmla="*/ 2291 w 14066"/>
              <a:gd name="T9" fmla="*/ 124 h 3315"/>
              <a:gd name="T10" fmla="*/ 1956 w 14066"/>
              <a:gd name="T11" fmla="*/ 26 h 3315"/>
              <a:gd name="T12" fmla="*/ 1658 w 14066"/>
              <a:gd name="T13" fmla="*/ 0 h 3315"/>
              <a:gd name="T14" fmla="*/ 1243 w 14066"/>
              <a:gd name="T15" fmla="*/ 52 h 3315"/>
              <a:gd name="T16" fmla="*/ 798 w 14066"/>
              <a:gd name="T17" fmla="*/ 240 h 3315"/>
              <a:gd name="T18" fmla="*/ 431 w 14066"/>
              <a:gd name="T19" fmla="*/ 543 h 3315"/>
              <a:gd name="T20" fmla="*/ 162 w 14066"/>
              <a:gd name="T21" fmla="*/ 938 h 3315"/>
              <a:gd name="T22" fmla="*/ 19 w 14066"/>
              <a:gd name="T23" fmla="*/ 1405 h 3315"/>
              <a:gd name="T24" fmla="*/ 0 w 14066"/>
              <a:gd name="T25" fmla="*/ 1720 h 3315"/>
              <a:gd name="T26" fmla="*/ 54 w 14066"/>
              <a:gd name="T27" fmla="*/ 2076 h 3315"/>
              <a:gd name="T28" fmla="*/ 177 w 14066"/>
              <a:gd name="T29" fmla="*/ 2404 h 3315"/>
              <a:gd name="T30" fmla="*/ 365 w 14066"/>
              <a:gd name="T31" fmla="*/ 2696 h 3315"/>
              <a:gd name="T32" fmla="*/ 607 w 14066"/>
              <a:gd name="T33" fmla="*/ 2941 h 3315"/>
              <a:gd name="T34" fmla="*/ 896 w 14066"/>
              <a:gd name="T35" fmla="*/ 3130 h 3315"/>
              <a:gd name="T36" fmla="*/ 1199 w 14066"/>
              <a:gd name="T37" fmla="*/ 3252 h 3315"/>
              <a:gd name="T38" fmla="*/ 1658 w 14066"/>
              <a:gd name="T39" fmla="*/ 3315 h 3315"/>
              <a:gd name="T40" fmla="*/ 1700 w 14066"/>
              <a:gd name="T41" fmla="*/ 3315 h 3315"/>
              <a:gd name="T42" fmla="*/ 1766 w 14066"/>
              <a:gd name="T43" fmla="*/ 3312 h 3315"/>
              <a:gd name="T44" fmla="*/ 1834 w 14066"/>
              <a:gd name="T45" fmla="*/ 3306 h 3315"/>
              <a:gd name="T46" fmla="*/ 1899 w 14066"/>
              <a:gd name="T47" fmla="*/ 3297 h 3315"/>
              <a:gd name="T48" fmla="*/ 1954 w 14066"/>
              <a:gd name="T49" fmla="*/ 3288 h 3315"/>
              <a:gd name="T50" fmla="*/ 2011 w 14066"/>
              <a:gd name="T51" fmla="*/ 3278 h 3315"/>
              <a:gd name="T52" fmla="*/ 2070 w 14066"/>
              <a:gd name="T53" fmla="*/ 3264 h 3315"/>
              <a:gd name="T54" fmla="*/ 2125 w 14066"/>
              <a:gd name="T55" fmla="*/ 3248 h 3315"/>
              <a:gd name="T56" fmla="*/ 2178 w 14066"/>
              <a:gd name="T57" fmla="*/ 3231 h 3315"/>
              <a:gd name="T58" fmla="*/ 2241 w 14066"/>
              <a:gd name="T59" fmla="*/ 3209 h 3315"/>
              <a:gd name="T60" fmla="*/ 2328 w 14066"/>
              <a:gd name="T61" fmla="*/ 3174 h 3315"/>
              <a:gd name="T62" fmla="*/ 2790 w 14066"/>
              <a:gd name="T63" fmla="*/ 2870 h 3315"/>
              <a:gd name="T64" fmla="*/ 2855 w 14066"/>
              <a:gd name="T65" fmla="*/ 2805 h 3315"/>
              <a:gd name="T66" fmla="*/ 2869 w 14066"/>
              <a:gd name="T67" fmla="*/ 2789 h 3315"/>
              <a:gd name="T68" fmla="*/ 2896 w 14066"/>
              <a:gd name="T69" fmla="*/ 2759 h 3315"/>
              <a:gd name="T70" fmla="*/ 2901 w 14066"/>
              <a:gd name="T71" fmla="*/ 2754 h 3315"/>
              <a:gd name="T72" fmla="*/ 2931 w 14066"/>
              <a:gd name="T73" fmla="*/ 2719 h 3315"/>
              <a:gd name="T74" fmla="*/ 2934 w 14066"/>
              <a:gd name="T75" fmla="*/ 2717 h 3315"/>
              <a:gd name="T76" fmla="*/ 2943 w 14066"/>
              <a:gd name="T77" fmla="*/ 2706 h 3315"/>
              <a:gd name="T78" fmla="*/ 2966 w 14066"/>
              <a:gd name="T79" fmla="*/ 2676 h 3315"/>
              <a:gd name="T80" fmla="*/ 2985 w 14066"/>
              <a:gd name="T81" fmla="*/ 2651 h 3315"/>
              <a:gd name="T82" fmla="*/ 3317 w 14066"/>
              <a:gd name="T83" fmla="*/ 2985 h 3315"/>
              <a:gd name="T84" fmla="*/ 3825 w 14066"/>
              <a:gd name="T85" fmla="*/ 3244 h 3315"/>
              <a:gd name="T86" fmla="*/ 4313 w 14066"/>
              <a:gd name="T87" fmla="*/ 3315 h 3315"/>
              <a:gd name="T88" fmla="*/ 13693 w 14066"/>
              <a:gd name="T89" fmla="*/ 3292 h 3315"/>
              <a:gd name="T90" fmla="*/ 13745 w 14066"/>
              <a:gd name="T91" fmla="*/ 3273 h 3315"/>
              <a:gd name="T92" fmla="*/ 13804 w 14066"/>
              <a:gd name="T93" fmla="*/ 3243 h 3315"/>
              <a:gd name="T94" fmla="*/ 13909 w 14066"/>
              <a:gd name="T95" fmla="*/ 3161 h 3315"/>
              <a:gd name="T96" fmla="*/ 14003 w 14066"/>
              <a:gd name="T97" fmla="*/ 3038 h 3315"/>
              <a:gd name="T98" fmla="*/ 14066 w 14066"/>
              <a:gd name="T99" fmla="*/ 2784 h 3315"/>
              <a:gd name="T100" fmla="*/ 14066 w 14066"/>
              <a:gd name="T101" fmla="*/ 2654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66" h="3315">
                <a:moveTo>
                  <a:pt x="13837" y="2654"/>
                </a:moveTo>
                <a:lnTo>
                  <a:pt x="13837" y="800"/>
                </a:lnTo>
                <a:lnTo>
                  <a:pt x="13835" y="744"/>
                </a:lnTo>
                <a:lnTo>
                  <a:pt x="13813" y="638"/>
                </a:lnTo>
                <a:lnTo>
                  <a:pt x="13772" y="540"/>
                </a:lnTo>
                <a:lnTo>
                  <a:pt x="13713" y="454"/>
                </a:lnTo>
                <a:lnTo>
                  <a:pt x="13640" y="380"/>
                </a:lnTo>
                <a:lnTo>
                  <a:pt x="13553" y="321"/>
                </a:lnTo>
                <a:lnTo>
                  <a:pt x="13456" y="280"/>
                </a:lnTo>
                <a:lnTo>
                  <a:pt x="13349" y="258"/>
                </a:lnTo>
                <a:lnTo>
                  <a:pt x="13294" y="257"/>
                </a:lnTo>
                <a:lnTo>
                  <a:pt x="2543" y="257"/>
                </a:lnTo>
                <a:lnTo>
                  <a:pt x="2494" y="227"/>
                </a:lnTo>
                <a:lnTo>
                  <a:pt x="2394" y="172"/>
                </a:lnTo>
                <a:lnTo>
                  <a:pt x="2291" y="124"/>
                </a:lnTo>
                <a:lnTo>
                  <a:pt x="2182" y="84"/>
                </a:lnTo>
                <a:lnTo>
                  <a:pt x="2070" y="52"/>
                </a:lnTo>
                <a:lnTo>
                  <a:pt x="1956" y="26"/>
                </a:lnTo>
                <a:lnTo>
                  <a:pt x="1838" y="9"/>
                </a:lnTo>
                <a:lnTo>
                  <a:pt x="1719" y="0"/>
                </a:lnTo>
                <a:lnTo>
                  <a:pt x="1658" y="0"/>
                </a:lnTo>
                <a:lnTo>
                  <a:pt x="1573" y="1"/>
                </a:lnTo>
                <a:lnTo>
                  <a:pt x="1405" y="18"/>
                </a:lnTo>
                <a:lnTo>
                  <a:pt x="1243" y="52"/>
                </a:lnTo>
                <a:lnTo>
                  <a:pt x="1088" y="100"/>
                </a:lnTo>
                <a:lnTo>
                  <a:pt x="939" y="163"/>
                </a:lnTo>
                <a:lnTo>
                  <a:pt x="798" y="240"/>
                </a:lnTo>
                <a:lnTo>
                  <a:pt x="665" y="329"/>
                </a:lnTo>
                <a:lnTo>
                  <a:pt x="542" y="430"/>
                </a:lnTo>
                <a:lnTo>
                  <a:pt x="431" y="543"/>
                </a:lnTo>
                <a:lnTo>
                  <a:pt x="328" y="665"/>
                </a:lnTo>
                <a:lnTo>
                  <a:pt x="239" y="797"/>
                </a:lnTo>
                <a:lnTo>
                  <a:pt x="162" y="938"/>
                </a:lnTo>
                <a:lnTo>
                  <a:pt x="100" y="1087"/>
                </a:lnTo>
                <a:lnTo>
                  <a:pt x="51" y="1243"/>
                </a:lnTo>
                <a:lnTo>
                  <a:pt x="19" y="1405"/>
                </a:lnTo>
                <a:lnTo>
                  <a:pt x="2" y="1572"/>
                </a:lnTo>
                <a:lnTo>
                  <a:pt x="0" y="1658"/>
                </a:lnTo>
                <a:lnTo>
                  <a:pt x="0" y="1720"/>
                </a:lnTo>
                <a:lnTo>
                  <a:pt x="10" y="1842"/>
                </a:lnTo>
                <a:lnTo>
                  <a:pt x="28" y="1961"/>
                </a:lnTo>
                <a:lnTo>
                  <a:pt x="54" y="2076"/>
                </a:lnTo>
                <a:lnTo>
                  <a:pt x="87" y="2190"/>
                </a:lnTo>
                <a:lnTo>
                  <a:pt x="129" y="2299"/>
                </a:lnTo>
                <a:lnTo>
                  <a:pt x="177" y="2404"/>
                </a:lnTo>
                <a:lnTo>
                  <a:pt x="234" y="2507"/>
                </a:lnTo>
                <a:lnTo>
                  <a:pt x="296" y="2604"/>
                </a:lnTo>
                <a:lnTo>
                  <a:pt x="365" y="2696"/>
                </a:lnTo>
                <a:lnTo>
                  <a:pt x="440" y="2783"/>
                </a:lnTo>
                <a:lnTo>
                  <a:pt x="520" y="2864"/>
                </a:lnTo>
                <a:lnTo>
                  <a:pt x="607" y="2941"/>
                </a:lnTo>
                <a:lnTo>
                  <a:pt x="699" y="3010"/>
                </a:lnTo>
                <a:lnTo>
                  <a:pt x="795" y="3073"/>
                </a:lnTo>
                <a:lnTo>
                  <a:pt x="896" y="3130"/>
                </a:lnTo>
                <a:lnTo>
                  <a:pt x="948" y="3156"/>
                </a:lnTo>
                <a:lnTo>
                  <a:pt x="1030" y="3192"/>
                </a:lnTo>
                <a:lnTo>
                  <a:pt x="1199" y="3252"/>
                </a:lnTo>
                <a:lnTo>
                  <a:pt x="1378" y="3293"/>
                </a:lnTo>
                <a:lnTo>
                  <a:pt x="1564" y="3314"/>
                </a:lnTo>
                <a:lnTo>
                  <a:pt x="1658" y="3315"/>
                </a:lnTo>
                <a:lnTo>
                  <a:pt x="1658" y="3315"/>
                </a:lnTo>
                <a:lnTo>
                  <a:pt x="1659" y="3315"/>
                </a:lnTo>
                <a:lnTo>
                  <a:pt x="1700" y="3315"/>
                </a:lnTo>
                <a:lnTo>
                  <a:pt x="1740" y="3313"/>
                </a:lnTo>
                <a:lnTo>
                  <a:pt x="1753" y="3313"/>
                </a:lnTo>
                <a:lnTo>
                  <a:pt x="1766" y="3312"/>
                </a:lnTo>
                <a:lnTo>
                  <a:pt x="1793" y="3310"/>
                </a:lnTo>
                <a:lnTo>
                  <a:pt x="1820" y="3308"/>
                </a:lnTo>
                <a:lnTo>
                  <a:pt x="1834" y="3306"/>
                </a:lnTo>
                <a:lnTo>
                  <a:pt x="1850" y="3304"/>
                </a:lnTo>
                <a:lnTo>
                  <a:pt x="1875" y="3301"/>
                </a:lnTo>
                <a:lnTo>
                  <a:pt x="1899" y="3297"/>
                </a:lnTo>
                <a:lnTo>
                  <a:pt x="1915" y="3296"/>
                </a:lnTo>
                <a:lnTo>
                  <a:pt x="1932" y="3292"/>
                </a:lnTo>
                <a:lnTo>
                  <a:pt x="1954" y="3288"/>
                </a:lnTo>
                <a:lnTo>
                  <a:pt x="1977" y="3284"/>
                </a:lnTo>
                <a:lnTo>
                  <a:pt x="1994" y="3282"/>
                </a:lnTo>
                <a:lnTo>
                  <a:pt x="2011" y="3278"/>
                </a:lnTo>
                <a:lnTo>
                  <a:pt x="2031" y="3273"/>
                </a:lnTo>
                <a:lnTo>
                  <a:pt x="2052" y="3268"/>
                </a:lnTo>
                <a:lnTo>
                  <a:pt x="2070" y="3264"/>
                </a:lnTo>
                <a:lnTo>
                  <a:pt x="2089" y="3258"/>
                </a:lnTo>
                <a:lnTo>
                  <a:pt x="2107" y="3253"/>
                </a:lnTo>
                <a:lnTo>
                  <a:pt x="2125" y="3248"/>
                </a:lnTo>
                <a:lnTo>
                  <a:pt x="2146" y="3243"/>
                </a:lnTo>
                <a:lnTo>
                  <a:pt x="2165" y="3236"/>
                </a:lnTo>
                <a:lnTo>
                  <a:pt x="2178" y="3231"/>
                </a:lnTo>
                <a:lnTo>
                  <a:pt x="2191" y="3227"/>
                </a:lnTo>
                <a:lnTo>
                  <a:pt x="2217" y="3218"/>
                </a:lnTo>
                <a:lnTo>
                  <a:pt x="2241" y="3209"/>
                </a:lnTo>
                <a:lnTo>
                  <a:pt x="2241" y="3209"/>
                </a:lnTo>
                <a:lnTo>
                  <a:pt x="2241" y="3209"/>
                </a:lnTo>
                <a:lnTo>
                  <a:pt x="2328" y="3174"/>
                </a:lnTo>
                <a:lnTo>
                  <a:pt x="2494" y="3090"/>
                </a:lnTo>
                <a:lnTo>
                  <a:pt x="2648" y="2989"/>
                </a:lnTo>
                <a:lnTo>
                  <a:pt x="2790" y="2870"/>
                </a:lnTo>
                <a:lnTo>
                  <a:pt x="2855" y="2805"/>
                </a:lnTo>
                <a:lnTo>
                  <a:pt x="2855" y="2805"/>
                </a:lnTo>
                <a:lnTo>
                  <a:pt x="2855" y="2805"/>
                </a:lnTo>
                <a:lnTo>
                  <a:pt x="2858" y="2801"/>
                </a:lnTo>
                <a:lnTo>
                  <a:pt x="2862" y="2797"/>
                </a:lnTo>
                <a:lnTo>
                  <a:pt x="2869" y="2789"/>
                </a:lnTo>
                <a:lnTo>
                  <a:pt x="2875" y="2783"/>
                </a:lnTo>
                <a:lnTo>
                  <a:pt x="2886" y="2771"/>
                </a:lnTo>
                <a:lnTo>
                  <a:pt x="2896" y="2759"/>
                </a:lnTo>
                <a:lnTo>
                  <a:pt x="2896" y="2759"/>
                </a:lnTo>
                <a:lnTo>
                  <a:pt x="2896" y="2759"/>
                </a:lnTo>
                <a:lnTo>
                  <a:pt x="2901" y="2754"/>
                </a:lnTo>
                <a:lnTo>
                  <a:pt x="2906" y="2748"/>
                </a:lnTo>
                <a:lnTo>
                  <a:pt x="2919" y="2734"/>
                </a:lnTo>
                <a:lnTo>
                  <a:pt x="2931" y="2719"/>
                </a:lnTo>
                <a:lnTo>
                  <a:pt x="2931" y="2719"/>
                </a:lnTo>
                <a:lnTo>
                  <a:pt x="2932" y="2718"/>
                </a:lnTo>
                <a:lnTo>
                  <a:pt x="2934" y="2717"/>
                </a:lnTo>
                <a:lnTo>
                  <a:pt x="2935" y="2715"/>
                </a:lnTo>
                <a:lnTo>
                  <a:pt x="2939" y="2710"/>
                </a:lnTo>
                <a:lnTo>
                  <a:pt x="2943" y="2706"/>
                </a:lnTo>
                <a:lnTo>
                  <a:pt x="2947" y="2701"/>
                </a:lnTo>
                <a:lnTo>
                  <a:pt x="2950" y="2696"/>
                </a:lnTo>
                <a:lnTo>
                  <a:pt x="2966" y="2676"/>
                </a:lnTo>
                <a:lnTo>
                  <a:pt x="2980" y="2658"/>
                </a:lnTo>
                <a:lnTo>
                  <a:pt x="2983" y="2654"/>
                </a:lnTo>
                <a:lnTo>
                  <a:pt x="2985" y="2651"/>
                </a:lnTo>
                <a:lnTo>
                  <a:pt x="3044" y="2726"/>
                </a:lnTo>
                <a:lnTo>
                  <a:pt x="3173" y="2863"/>
                </a:lnTo>
                <a:lnTo>
                  <a:pt x="3317" y="2985"/>
                </a:lnTo>
                <a:lnTo>
                  <a:pt x="3475" y="3090"/>
                </a:lnTo>
                <a:lnTo>
                  <a:pt x="3645" y="3177"/>
                </a:lnTo>
                <a:lnTo>
                  <a:pt x="3825" y="3244"/>
                </a:lnTo>
                <a:lnTo>
                  <a:pt x="4015" y="3290"/>
                </a:lnTo>
                <a:lnTo>
                  <a:pt x="4212" y="3313"/>
                </a:lnTo>
                <a:lnTo>
                  <a:pt x="4313" y="3315"/>
                </a:lnTo>
                <a:lnTo>
                  <a:pt x="13535" y="3315"/>
                </a:lnTo>
                <a:lnTo>
                  <a:pt x="13589" y="3314"/>
                </a:lnTo>
                <a:lnTo>
                  <a:pt x="13693" y="3292"/>
                </a:lnTo>
                <a:lnTo>
                  <a:pt x="13741" y="3274"/>
                </a:lnTo>
                <a:lnTo>
                  <a:pt x="13743" y="3273"/>
                </a:lnTo>
                <a:lnTo>
                  <a:pt x="13745" y="3273"/>
                </a:lnTo>
                <a:lnTo>
                  <a:pt x="13755" y="3268"/>
                </a:lnTo>
                <a:lnTo>
                  <a:pt x="13765" y="3264"/>
                </a:lnTo>
                <a:lnTo>
                  <a:pt x="13804" y="3243"/>
                </a:lnTo>
                <a:lnTo>
                  <a:pt x="13877" y="3192"/>
                </a:lnTo>
                <a:lnTo>
                  <a:pt x="13908" y="3161"/>
                </a:lnTo>
                <a:lnTo>
                  <a:pt x="13909" y="3161"/>
                </a:lnTo>
                <a:lnTo>
                  <a:pt x="13910" y="3160"/>
                </a:lnTo>
                <a:lnTo>
                  <a:pt x="13945" y="3122"/>
                </a:lnTo>
                <a:lnTo>
                  <a:pt x="14003" y="3038"/>
                </a:lnTo>
                <a:lnTo>
                  <a:pt x="14043" y="2942"/>
                </a:lnTo>
                <a:lnTo>
                  <a:pt x="14063" y="2839"/>
                </a:lnTo>
                <a:lnTo>
                  <a:pt x="14066" y="2784"/>
                </a:lnTo>
                <a:lnTo>
                  <a:pt x="14066" y="2784"/>
                </a:lnTo>
                <a:lnTo>
                  <a:pt x="14066" y="2654"/>
                </a:lnTo>
                <a:lnTo>
                  <a:pt x="14066" y="2654"/>
                </a:lnTo>
                <a:lnTo>
                  <a:pt x="13837" y="2654"/>
                </a:lnTo>
                <a:close/>
              </a:path>
            </a:pathLst>
          </a:custGeom>
          <a:solidFill>
            <a:schemeClr val="bg2">
              <a:lumMod val="90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76" name="Freeform 586">
            <a:extLst>
              <a:ext uri="{FF2B5EF4-FFF2-40B4-BE49-F238E27FC236}">
                <a16:creationId xmlns:a16="http://schemas.microsoft.com/office/drawing/2014/main" id="{3D3DD053-3536-4D6E-AD4F-FB84E273F172}"/>
              </a:ext>
            </a:extLst>
          </p:cNvPr>
          <p:cNvSpPr>
            <a:spLocks/>
          </p:cNvSpPr>
          <p:nvPr/>
        </p:nvSpPr>
        <p:spPr bwMode="auto">
          <a:xfrm>
            <a:off x="1475656" y="1013197"/>
            <a:ext cx="2906413" cy="674585"/>
          </a:xfrm>
          <a:custGeom>
            <a:avLst/>
            <a:gdLst>
              <a:gd name="T0" fmla="*/ 0 w 11294"/>
              <a:gd name="T1" fmla="*/ 0 h 2604"/>
              <a:gd name="T2" fmla="*/ 86 w 11294"/>
              <a:gd name="T3" fmla="*/ 56 h 2604"/>
              <a:gd name="T4" fmla="*/ 244 w 11294"/>
              <a:gd name="T5" fmla="*/ 187 h 2604"/>
              <a:gd name="T6" fmla="*/ 385 w 11294"/>
              <a:gd name="T7" fmla="*/ 336 h 2604"/>
              <a:gd name="T8" fmla="*/ 509 w 11294"/>
              <a:gd name="T9" fmla="*/ 500 h 2604"/>
              <a:gd name="T10" fmla="*/ 585 w 11294"/>
              <a:gd name="T11" fmla="*/ 634 h 2604"/>
              <a:gd name="T12" fmla="*/ 630 w 11294"/>
              <a:gd name="T13" fmla="*/ 727 h 2604"/>
              <a:gd name="T14" fmla="*/ 671 w 11294"/>
              <a:gd name="T15" fmla="*/ 824 h 2604"/>
              <a:gd name="T16" fmla="*/ 703 w 11294"/>
              <a:gd name="T17" fmla="*/ 923 h 2604"/>
              <a:gd name="T18" fmla="*/ 730 w 11294"/>
              <a:gd name="T19" fmla="*/ 1025 h 2604"/>
              <a:gd name="T20" fmla="*/ 751 w 11294"/>
              <a:gd name="T21" fmla="*/ 1130 h 2604"/>
              <a:gd name="T22" fmla="*/ 765 w 11294"/>
              <a:gd name="T23" fmla="*/ 1236 h 2604"/>
              <a:gd name="T24" fmla="*/ 772 w 11294"/>
              <a:gd name="T25" fmla="*/ 1345 h 2604"/>
              <a:gd name="T26" fmla="*/ 773 w 11294"/>
              <a:gd name="T27" fmla="*/ 1401 h 2604"/>
              <a:gd name="T28" fmla="*/ 773 w 11294"/>
              <a:gd name="T29" fmla="*/ 1407 h 2604"/>
              <a:gd name="T30" fmla="*/ 773 w 11294"/>
              <a:gd name="T31" fmla="*/ 1414 h 2604"/>
              <a:gd name="T32" fmla="*/ 774 w 11294"/>
              <a:gd name="T33" fmla="*/ 1466 h 2604"/>
              <a:gd name="T34" fmla="*/ 786 w 11294"/>
              <a:gd name="T35" fmla="*/ 1564 h 2604"/>
              <a:gd name="T36" fmla="*/ 807 w 11294"/>
              <a:gd name="T37" fmla="*/ 1660 h 2604"/>
              <a:gd name="T38" fmla="*/ 836 w 11294"/>
              <a:gd name="T39" fmla="*/ 1754 h 2604"/>
              <a:gd name="T40" fmla="*/ 874 w 11294"/>
              <a:gd name="T41" fmla="*/ 1842 h 2604"/>
              <a:gd name="T42" fmla="*/ 921 w 11294"/>
              <a:gd name="T43" fmla="*/ 1925 h 2604"/>
              <a:gd name="T44" fmla="*/ 975 w 11294"/>
              <a:gd name="T45" fmla="*/ 2004 h 2604"/>
              <a:gd name="T46" fmla="*/ 1036 w 11294"/>
              <a:gd name="T47" fmla="*/ 2076 h 2604"/>
              <a:gd name="T48" fmla="*/ 1103 w 11294"/>
              <a:gd name="T49" fmla="*/ 2144 h 2604"/>
              <a:gd name="T50" fmla="*/ 1177 w 11294"/>
              <a:gd name="T51" fmla="*/ 2203 h 2604"/>
              <a:gd name="T52" fmla="*/ 1256 w 11294"/>
              <a:gd name="T53" fmla="*/ 2256 h 2604"/>
              <a:gd name="T54" fmla="*/ 1341 w 11294"/>
              <a:gd name="T55" fmla="*/ 2302 h 2604"/>
              <a:gd name="T56" fmla="*/ 1429 w 11294"/>
              <a:gd name="T57" fmla="*/ 2338 h 2604"/>
              <a:gd name="T58" fmla="*/ 1522 w 11294"/>
              <a:gd name="T59" fmla="*/ 2368 h 2604"/>
              <a:gd name="T60" fmla="*/ 1619 w 11294"/>
              <a:gd name="T61" fmla="*/ 2387 h 2604"/>
              <a:gd name="T62" fmla="*/ 1719 w 11294"/>
              <a:gd name="T63" fmla="*/ 2396 h 2604"/>
              <a:gd name="T64" fmla="*/ 1770 w 11294"/>
              <a:gd name="T65" fmla="*/ 2398 h 2604"/>
              <a:gd name="T66" fmla="*/ 1770 w 11294"/>
              <a:gd name="T67" fmla="*/ 2604 h 2604"/>
              <a:gd name="T68" fmla="*/ 11294 w 11294"/>
              <a:gd name="T69" fmla="*/ 2604 h 2604"/>
              <a:gd name="T70" fmla="*/ 11294 w 11294"/>
              <a:gd name="T71" fmla="*/ 543 h 2604"/>
              <a:gd name="T72" fmla="*/ 11292 w 11294"/>
              <a:gd name="T73" fmla="*/ 487 h 2604"/>
              <a:gd name="T74" fmla="*/ 11270 w 11294"/>
              <a:gd name="T75" fmla="*/ 381 h 2604"/>
              <a:gd name="T76" fmla="*/ 11229 w 11294"/>
              <a:gd name="T77" fmla="*/ 284 h 2604"/>
              <a:gd name="T78" fmla="*/ 11170 w 11294"/>
              <a:gd name="T79" fmla="*/ 197 h 2604"/>
              <a:gd name="T80" fmla="*/ 11097 w 11294"/>
              <a:gd name="T81" fmla="*/ 123 h 2604"/>
              <a:gd name="T82" fmla="*/ 11010 w 11294"/>
              <a:gd name="T83" fmla="*/ 65 h 2604"/>
              <a:gd name="T84" fmla="*/ 10913 w 11294"/>
              <a:gd name="T85" fmla="*/ 23 h 2604"/>
              <a:gd name="T86" fmla="*/ 10806 w 11294"/>
              <a:gd name="T87" fmla="*/ 1 h 2604"/>
              <a:gd name="T88" fmla="*/ 10751 w 11294"/>
              <a:gd name="T89" fmla="*/ 0 h 2604"/>
              <a:gd name="T90" fmla="*/ 0 w 11294"/>
              <a:gd name="T91" fmla="*/ 0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294" h="2604">
                <a:moveTo>
                  <a:pt x="0" y="0"/>
                </a:moveTo>
                <a:lnTo>
                  <a:pt x="86" y="56"/>
                </a:lnTo>
                <a:lnTo>
                  <a:pt x="244" y="187"/>
                </a:lnTo>
                <a:lnTo>
                  <a:pt x="385" y="336"/>
                </a:lnTo>
                <a:lnTo>
                  <a:pt x="509" y="500"/>
                </a:lnTo>
                <a:lnTo>
                  <a:pt x="585" y="634"/>
                </a:lnTo>
                <a:lnTo>
                  <a:pt x="630" y="727"/>
                </a:lnTo>
                <a:lnTo>
                  <a:pt x="671" y="824"/>
                </a:lnTo>
                <a:lnTo>
                  <a:pt x="703" y="923"/>
                </a:lnTo>
                <a:lnTo>
                  <a:pt x="730" y="1025"/>
                </a:lnTo>
                <a:lnTo>
                  <a:pt x="751" y="1130"/>
                </a:lnTo>
                <a:lnTo>
                  <a:pt x="765" y="1236"/>
                </a:lnTo>
                <a:lnTo>
                  <a:pt x="772" y="1345"/>
                </a:lnTo>
                <a:lnTo>
                  <a:pt x="773" y="1401"/>
                </a:lnTo>
                <a:lnTo>
                  <a:pt x="773" y="1407"/>
                </a:lnTo>
                <a:lnTo>
                  <a:pt x="773" y="1414"/>
                </a:lnTo>
                <a:lnTo>
                  <a:pt x="774" y="1466"/>
                </a:lnTo>
                <a:lnTo>
                  <a:pt x="786" y="1564"/>
                </a:lnTo>
                <a:lnTo>
                  <a:pt x="807" y="1660"/>
                </a:lnTo>
                <a:lnTo>
                  <a:pt x="836" y="1754"/>
                </a:lnTo>
                <a:lnTo>
                  <a:pt x="874" y="1842"/>
                </a:lnTo>
                <a:lnTo>
                  <a:pt x="921" y="1925"/>
                </a:lnTo>
                <a:lnTo>
                  <a:pt x="975" y="2004"/>
                </a:lnTo>
                <a:lnTo>
                  <a:pt x="1036" y="2076"/>
                </a:lnTo>
                <a:lnTo>
                  <a:pt x="1103" y="2144"/>
                </a:lnTo>
                <a:lnTo>
                  <a:pt x="1177" y="2203"/>
                </a:lnTo>
                <a:lnTo>
                  <a:pt x="1256" y="2256"/>
                </a:lnTo>
                <a:lnTo>
                  <a:pt x="1341" y="2302"/>
                </a:lnTo>
                <a:lnTo>
                  <a:pt x="1429" y="2338"/>
                </a:lnTo>
                <a:lnTo>
                  <a:pt x="1522" y="2368"/>
                </a:lnTo>
                <a:lnTo>
                  <a:pt x="1619" y="2387"/>
                </a:lnTo>
                <a:lnTo>
                  <a:pt x="1719" y="2396"/>
                </a:lnTo>
                <a:lnTo>
                  <a:pt x="1770" y="2398"/>
                </a:lnTo>
                <a:lnTo>
                  <a:pt x="1770" y="2604"/>
                </a:lnTo>
                <a:lnTo>
                  <a:pt x="11294" y="2604"/>
                </a:lnTo>
                <a:lnTo>
                  <a:pt x="11294" y="543"/>
                </a:lnTo>
                <a:lnTo>
                  <a:pt x="11292" y="487"/>
                </a:lnTo>
                <a:lnTo>
                  <a:pt x="11270" y="381"/>
                </a:lnTo>
                <a:lnTo>
                  <a:pt x="11229" y="284"/>
                </a:lnTo>
                <a:lnTo>
                  <a:pt x="11170" y="197"/>
                </a:lnTo>
                <a:lnTo>
                  <a:pt x="11097" y="123"/>
                </a:lnTo>
                <a:lnTo>
                  <a:pt x="11010" y="65"/>
                </a:lnTo>
                <a:lnTo>
                  <a:pt x="10913" y="23"/>
                </a:lnTo>
                <a:lnTo>
                  <a:pt x="10806" y="1"/>
                </a:lnTo>
                <a:lnTo>
                  <a:pt x="1075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pPr algn="ctr"/>
            <a:r>
              <a:rPr lang="ru-RU" sz="1400" b="1" dirty="0">
                <a:solidFill>
                  <a:schemeClr val="bg1"/>
                </a:solidFill>
              </a:rPr>
              <a:t>А</a:t>
            </a:r>
            <a:r>
              <a:rPr lang="uz-Cyrl-UZ" sz="1400" b="1" dirty="0">
                <a:solidFill>
                  <a:schemeClr val="bg1"/>
                </a:solidFill>
              </a:rPr>
              <a:t>Қ</a:t>
            </a:r>
            <a:r>
              <a:rPr lang="ru-RU" sz="1400" b="1" dirty="0">
                <a:solidFill>
                  <a:schemeClr val="bg1"/>
                </a:solidFill>
              </a:rPr>
              <a:t>Ш, Энрон </a:t>
            </a:r>
            <a:r>
              <a:rPr lang="ru-RU" sz="1400" b="1" dirty="0" err="1">
                <a:solidFill>
                  <a:schemeClr val="bg1"/>
                </a:solidFill>
              </a:rPr>
              <a:t>корпорейшн</a:t>
            </a:r>
            <a:r>
              <a:rPr lang="ru-RU" sz="1400" b="1" dirty="0">
                <a:solidFill>
                  <a:schemeClr val="bg1"/>
                </a:solidFill>
              </a:rPr>
              <a:t> 2001 й. </a:t>
            </a:r>
          </a:p>
          <a:p>
            <a:pPr algn="ctr"/>
            <a:r>
              <a:rPr lang="ru-RU" sz="1400" b="1" dirty="0">
                <a:solidFill>
                  <a:schemeClr val="bg1"/>
                </a:solidFill>
              </a:rPr>
              <a:t>101 </a:t>
            </a:r>
            <a:r>
              <a:rPr lang="ru-RU" sz="1400" b="1" dirty="0" err="1">
                <a:solidFill>
                  <a:schemeClr val="bg1"/>
                </a:solidFill>
              </a:rPr>
              <a:t>млрд.долл</a:t>
            </a:r>
            <a:r>
              <a:rPr lang="ru-RU" sz="1400" b="1" dirty="0">
                <a:solidFill>
                  <a:schemeClr val="bg1"/>
                </a:solidFill>
              </a:rPr>
              <a:t>. </a:t>
            </a:r>
          </a:p>
          <a:p>
            <a:endParaRPr lang="en-US" sz="1350" dirty="0"/>
          </a:p>
        </p:txBody>
      </p:sp>
      <p:sp>
        <p:nvSpPr>
          <p:cNvPr id="102" name="Freeform 584">
            <a:extLst>
              <a:ext uri="{FF2B5EF4-FFF2-40B4-BE49-F238E27FC236}">
                <a16:creationId xmlns:a16="http://schemas.microsoft.com/office/drawing/2014/main" id="{E5AAF15A-C37E-4D17-9A1F-67B6755E29B2}"/>
              </a:ext>
            </a:extLst>
          </p:cNvPr>
          <p:cNvSpPr>
            <a:spLocks/>
          </p:cNvSpPr>
          <p:nvPr/>
        </p:nvSpPr>
        <p:spPr bwMode="auto">
          <a:xfrm>
            <a:off x="762627" y="2212502"/>
            <a:ext cx="3644416" cy="859034"/>
          </a:xfrm>
          <a:custGeom>
            <a:avLst/>
            <a:gdLst>
              <a:gd name="T0" fmla="*/ 13835 w 14066"/>
              <a:gd name="T1" fmla="*/ 744 h 3315"/>
              <a:gd name="T2" fmla="*/ 13713 w 14066"/>
              <a:gd name="T3" fmla="*/ 454 h 3315"/>
              <a:gd name="T4" fmla="*/ 13456 w 14066"/>
              <a:gd name="T5" fmla="*/ 280 h 3315"/>
              <a:gd name="T6" fmla="*/ 2543 w 14066"/>
              <a:gd name="T7" fmla="*/ 257 h 3315"/>
              <a:gd name="T8" fmla="*/ 2291 w 14066"/>
              <a:gd name="T9" fmla="*/ 124 h 3315"/>
              <a:gd name="T10" fmla="*/ 1956 w 14066"/>
              <a:gd name="T11" fmla="*/ 26 h 3315"/>
              <a:gd name="T12" fmla="*/ 1658 w 14066"/>
              <a:gd name="T13" fmla="*/ 0 h 3315"/>
              <a:gd name="T14" fmla="*/ 1243 w 14066"/>
              <a:gd name="T15" fmla="*/ 52 h 3315"/>
              <a:gd name="T16" fmla="*/ 798 w 14066"/>
              <a:gd name="T17" fmla="*/ 240 h 3315"/>
              <a:gd name="T18" fmla="*/ 431 w 14066"/>
              <a:gd name="T19" fmla="*/ 543 h 3315"/>
              <a:gd name="T20" fmla="*/ 162 w 14066"/>
              <a:gd name="T21" fmla="*/ 938 h 3315"/>
              <a:gd name="T22" fmla="*/ 19 w 14066"/>
              <a:gd name="T23" fmla="*/ 1405 h 3315"/>
              <a:gd name="T24" fmla="*/ 0 w 14066"/>
              <a:gd name="T25" fmla="*/ 1720 h 3315"/>
              <a:gd name="T26" fmla="*/ 54 w 14066"/>
              <a:gd name="T27" fmla="*/ 2076 h 3315"/>
              <a:gd name="T28" fmla="*/ 177 w 14066"/>
              <a:gd name="T29" fmla="*/ 2404 h 3315"/>
              <a:gd name="T30" fmla="*/ 365 w 14066"/>
              <a:gd name="T31" fmla="*/ 2696 h 3315"/>
              <a:gd name="T32" fmla="*/ 607 w 14066"/>
              <a:gd name="T33" fmla="*/ 2941 h 3315"/>
              <a:gd name="T34" fmla="*/ 896 w 14066"/>
              <a:gd name="T35" fmla="*/ 3130 h 3315"/>
              <a:gd name="T36" fmla="*/ 1199 w 14066"/>
              <a:gd name="T37" fmla="*/ 3252 h 3315"/>
              <a:gd name="T38" fmla="*/ 1658 w 14066"/>
              <a:gd name="T39" fmla="*/ 3315 h 3315"/>
              <a:gd name="T40" fmla="*/ 1700 w 14066"/>
              <a:gd name="T41" fmla="*/ 3315 h 3315"/>
              <a:gd name="T42" fmla="*/ 1766 w 14066"/>
              <a:gd name="T43" fmla="*/ 3312 h 3315"/>
              <a:gd name="T44" fmla="*/ 1834 w 14066"/>
              <a:gd name="T45" fmla="*/ 3306 h 3315"/>
              <a:gd name="T46" fmla="*/ 1899 w 14066"/>
              <a:gd name="T47" fmla="*/ 3297 h 3315"/>
              <a:gd name="T48" fmla="*/ 1954 w 14066"/>
              <a:gd name="T49" fmla="*/ 3288 h 3315"/>
              <a:gd name="T50" fmla="*/ 2011 w 14066"/>
              <a:gd name="T51" fmla="*/ 3278 h 3315"/>
              <a:gd name="T52" fmla="*/ 2070 w 14066"/>
              <a:gd name="T53" fmla="*/ 3264 h 3315"/>
              <a:gd name="T54" fmla="*/ 2125 w 14066"/>
              <a:gd name="T55" fmla="*/ 3248 h 3315"/>
              <a:gd name="T56" fmla="*/ 2178 w 14066"/>
              <a:gd name="T57" fmla="*/ 3231 h 3315"/>
              <a:gd name="T58" fmla="*/ 2241 w 14066"/>
              <a:gd name="T59" fmla="*/ 3209 h 3315"/>
              <a:gd name="T60" fmla="*/ 2328 w 14066"/>
              <a:gd name="T61" fmla="*/ 3174 h 3315"/>
              <a:gd name="T62" fmla="*/ 2790 w 14066"/>
              <a:gd name="T63" fmla="*/ 2870 h 3315"/>
              <a:gd name="T64" fmla="*/ 2855 w 14066"/>
              <a:gd name="T65" fmla="*/ 2805 h 3315"/>
              <a:gd name="T66" fmla="*/ 2869 w 14066"/>
              <a:gd name="T67" fmla="*/ 2789 h 3315"/>
              <a:gd name="T68" fmla="*/ 2896 w 14066"/>
              <a:gd name="T69" fmla="*/ 2759 h 3315"/>
              <a:gd name="T70" fmla="*/ 2901 w 14066"/>
              <a:gd name="T71" fmla="*/ 2754 h 3315"/>
              <a:gd name="T72" fmla="*/ 2931 w 14066"/>
              <a:gd name="T73" fmla="*/ 2719 h 3315"/>
              <a:gd name="T74" fmla="*/ 2934 w 14066"/>
              <a:gd name="T75" fmla="*/ 2717 h 3315"/>
              <a:gd name="T76" fmla="*/ 2943 w 14066"/>
              <a:gd name="T77" fmla="*/ 2706 h 3315"/>
              <a:gd name="T78" fmla="*/ 2966 w 14066"/>
              <a:gd name="T79" fmla="*/ 2676 h 3315"/>
              <a:gd name="T80" fmla="*/ 2985 w 14066"/>
              <a:gd name="T81" fmla="*/ 2651 h 3315"/>
              <a:gd name="T82" fmla="*/ 3317 w 14066"/>
              <a:gd name="T83" fmla="*/ 2985 h 3315"/>
              <a:gd name="T84" fmla="*/ 3825 w 14066"/>
              <a:gd name="T85" fmla="*/ 3244 h 3315"/>
              <a:gd name="T86" fmla="*/ 4313 w 14066"/>
              <a:gd name="T87" fmla="*/ 3315 h 3315"/>
              <a:gd name="T88" fmla="*/ 13693 w 14066"/>
              <a:gd name="T89" fmla="*/ 3292 h 3315"/>
              <a:gd name="T90" fmla="*/ 13745 w 14066"/>
              <a:gd name="T91" fmla="*/ 3273 h 3315"/>
              <a:gd name="T92" fmla="*/ 13804 w 14066"/>
              <a:gd name="T93" fmla="*/ 3243 h 3315"/>
              <a:gd name="T94" fmla="*/ 13909 w 14066"/>
              <a:gd name="T95" fmla="*/ 3161 h 3315"/>
              <a:gd name="T96" fmla="*/ 14003 w 14066"/>
              <a:gd name="T97" fmla="*/ 3038 h 3315"/>
              <a:gd name="T98" fmla="*/ 14066 w 14066"/>
              <a:gd name="T99" fmla="*/ 2784 h 3315"/>
              <a:gd name="T100" fmla="*/ 14066 w 14066"/>
              <a:gd name="T101" fmla="*/ 2654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66" h="3315">
                <a:moveTo>
                  <a:pt x="13837" y="2654"/>
                </a:moveTo>
                <a:lnTo>
                  <a:pt x="13837" y="800"/>
                </a:lnTo>
                <a:lnTo>
                  <a:pt x="13835" y="744"/>
                </a:lnTo>
                <a:lnTo>
                  <a:pt x="13813" y="638"/>
                </a:lnTo>
                <a:lnTo>
                  <a:pt x="13772" y="540"/>
                </a:lnTo>
                <a:lnTo>
                  <a:pt x="13713" y="454"/>
                </a:lnTo>
                <a:lnTo>
                  <a:pt x="13640" y="380"/>
                </a:lnTo>
                <a:lnTo>
                  <a:pt x="13553" y="321"/>
                </a:lnTo>
                <a:lnTo>
                  <a:pt x="13456" y="280"/>
                </a:lnTo>
                <a:lnTo>
                  <a:pt x="13349" y="258"/>
                </a:lnTo>
                <a:lnTo>
                  <a:pt x="13294" y="257"/>
                </a:lnTo>
                <a:lnTo>
                  <a:pt x="2543" y="257"/>
                </a:lnTo>
                <a:lnTo>
                  <a:pt x="2494" y="227"/>
                </a:lnTo>
                <a:lnTo>
                  <a:pt x="2394" y="172"/>
                </a:lnTo>
                <a:lnTo>
                  <a:pt x="2291" y="124"/>
                </a:lnTo>
                <a:lnTo>
                  <a:pt x="2182" y="84"/>
                </a:lnTo>
                <a:lnTo>
                  <a:pt x="2070" y="52"/>
                </a:lnTo>
                <a:lnTo>
                  <a:pt x="1956" y="26"/>
                </a:lnTo>
                <a:lnTo>
                  <a:pt x="1838" y="9"/>
                </a:lnTo>
                <a:lnTo>
                  <a:pt x="1719" y="0"/>
                </a:lnTo>
                <a:lnTo>
                  <a:pt x="1658" y="0"/>
                </a:lnTo>
                <a:lnTo>
                  <a:pt x="1573" y="1"/>
                </a:lnTo>
                <a:lnTo>
                  <a:pt x="1405" y="18"/>
                </a:lnTo>
                <a:lnTo>
                  <a:pt x="1243" y="52"/>
                </a:lnTo>
                <a:lnTo>
                  <a:pt x="1088" y="100"/>
                </a:lnTo>
                <a:lnTo>
                  <a:pt x="939" y="163"/>
                </a:lnTo>
                <a:lnTo>
                  <a:pt x="798" y="240"/>
                </a:lnTo>
                <a:lnTo>
                  <a:pt x="665" y="329"/>
                </a:lnTo>
                <a:lnTo>
                  <a:pt x="542" y="430"/>
                </a:lnTo>
                <a:lnTo>
                  <a:pt x="431" y="543"/>
                </a:lnTo>
                <a:lnTo>
                  <a:pt x="328" y="665"/>
                </a:lnTo>
                <a:lnTo>
                  <a:pt x="239" y="797"/>
                </a:lnTo>
                <a:lnTo>
                  <a:pt x="162" y="938"/>
                </a:lnTo>
                <a:lnTo>
                  <a:pt x="100" y="1087"/>
                </a:lnTo>
                <a:lnTo>
                  <a:pt x="51" y="1243"/>
                </a:lnTo>
                <a:lnTo>
                  <a:pt x="19" y="1405"/>
                </a:lnTo>
                <a:lnTo>
                  <a:pt x="2" y="1572"/>
                </a:lnTo>
                <a:lnTo>
                  <a:pt x="0" y="1658"/>
                </a:lnTo>
                <a:lnTo>
                  <a:pt x="0" y="1720"/>
                </a:lnTo>
                <a:lnTo>
                  <a:pt x="10" y="1842"/>
                </a:lnTo>
                <a:lnTo>
                  <a:pt x="28" y="1961"/>
                </a:lnTo>
                <a:lnTo>
                  <a:pt x="54" y="2076"/>
                </a:lnTo>
                <a:lnTo>
                  <a:pt x="87" y="2190"/>
                </a:lnTo>
                <a:lnTo>
                  <a:pt x="129" y="2299"/>
                </a:lnTo>
                <a:lnTo>
                  <a:pt x="177" y="2404"/>
                </a:lnTo>
                <a:lnTo>
                  <a:pt x="234" y="2507"/>
                </a:lnTo>
                <a:lnTo>
                  <a:pt x="296" y="2604"/>
                </a:lnTo>
                <a:lnTo>
                  <a:pt x="365" y="2696"/>
                </a:lnTo>
                <a:lnTo>
                  <a:pt x="440" y="2783"/>
                </a:lnTo>
                <a:lnTo>
                  <a:pt x="520" y="2864"/>
                </a:lnTo>
                <a:lnTo>
                  <a:pt x="607" y="2941"/>
                </a:lnTo>
                <a:lnTo>
                  <a:pt x="699" y="3010"/>
                </a:lnTo>
                <a:lnTo>
                  <a:pt x="795" y="3073"/>
                </a:lnTo>
                <a:lnTo>
                  <a:pt x="896" y="3130"/>
                </a:lnTo>
                <a:lnTo>
                  <a:pt x="948" y="3156"/>
                </a:lnTo>
                <a:lnTo>
                  <a:pt x="1030" y="3192"/>
                </a:lnTo>
                <a:lnTo>
                  <a:pt x="1199" y="3252"/>
                </a:lnTo>
                <a:lnTo>
                  <a:pt x="1378" y="3293"/>
                </a:lnTo>
                <a:lnTo>
                  <a:pt x="1564" y="3314"/>
                </a:lnTo>
                <a:lnTo>
                  <a:pt x="1658" y="3315"/>
                </a:lnTo>
                <a:lnTo>
                  <a:pt x="1658" y="3315"/>
                </a:lnTo>
                <a:lnTo>
                  <a:pt x="1659" y="3315"/>
                </a:lnTo>
                <a:lnTo>
                  <a:pt x="1700" y="3315"/>
                </a:lnTo>
                <a:lnTo>
                  <a:pt x="1740" y="3313"/>
                </a:lnTo>
                <a:lnTo>
                  <a:pt x="1753" y="3313"/>
                </a:lnTo>
                <a:lnTo>
                  <a:pt x="1766" y="3312"/>
                </a:lnTo>
                <a:lnTo>
                  <a:pt x="1793" y="3310"/>
                </a:lnTo>
                <a:lnTo>
                  <a:pt x="1820" y="3308"/>
                </a:lnTo>
                <a:lnTo>
                  <a:pt x="1834" y="3306"/>
                </a:lnTo>
                <a:lnTo>
                  <a:pt x="1850" y="3304"/>
                </a:lnTo>
                <a:lnTo>
                  <a:pt x="1875" y="3301"/>
                </a:lnTo>
                <a:lnTo>
                  <a:pt x="1899" y="3297"/>
                </a:lnTo>
                <a:lnTo>
                  <a:pt x="1915" y="3296"/>
                </a:lnTo>
                <a:lnTo>
                  <a:pt x="1932" y="3292"/>
                </a:lnTo>
                <a:lnTo>
                  <a:pt x="1954" y="3288"/>
                </a:lnTo>
                <a:lnTo>
                  <a:pt x="1977" y="3284"/>
                </a:lnTo>
                <a:lnTo>
                  <a:pt x="1994" y="3282"/>
                </a:lnTo>
                <a:lnTo>
                  <a:pt x="2011" y="3278"/>
                </a:lnTo>
                <a:lnTo>
                  <a:pt x="2031" y="3273"/>
                </a:lnTo>
                <a:lnTo>
                  <a:pt x="2052" y="3268"/>
                </a:lnTo>
                <a:lnTo>
                  <a:pt x="2070" y="3264"/>
                </a:lnTo>
                <a:lnTo>
                  <a:pt x="2089" y="3258"/>
                </a:lnTo>
                <a:lnTo>
                  <a:pt x="2107" y="3253"/>
                </a:lnTo>
                <a:lnTo>
                  <a:pt x="2125" y="3248"/>
                </a:lnTo>
                <a:lnTo>
                  <a:pt x="2146" y="3243"/>
                </a:lnTo>
                <a:lnTo>
                  <a:pt x="2165" y="3236"/>
                </a:lnTo>
                <a:lnTo>
                  <a:pt x="2178" y="3231"/>
                </a:lnTo>
                <a:lnTo>
                  <a:pt x="2191" y="3227"/>
                </a:lnTo>
                <a:lnTo>
                  <a:pt x="2217" y="3218"/>
                </a:lnTo>
                <a:lnTo>
                  <a:pt x="2241" y="3209"/>
                </a:lnTo>
                <a:lnTo>
                  <a:pt x="2241" y="3209"/>
                </a:lnTo>
                <a:lnTo>
                  <a:pt x="2241" y="3209"/>
                </a:lnTo>
                <a:lnTo>
                  <a:pt x="2328" y="3174"/>
                </a:lnTo>
                <a:lnTo>
                  <a:pt x="2494" y="3090"/>
                </a:lnTo>
                <a:lnTo>
                  <a:pt x="2648" y="2989"/>
                </a:lnTo>
                <a:lnTo>
                  <a:pt x="2790" y="2870"/>
                </a:lnTo>
                <a:lnTo>
                  <a:pt x="2855" y="2805"/>
                </a:lnTo>
                <a:lnTo>
                  <a:pt x="2855" y="2805"/>
                </a:lnTo>
                <a:lnTo>
                  <a:pt x="2855" y="2805"/>
                </a:lnTo>
                <a:lnTo>
                  <a:pt x="2858" y="2801"/>
                </a:lnTo>
                <a:lnTo>
                  <a:pt x="2862" y="2797"/>
                </a:lnTo>
                <a:lnTo>
                  <a:pt x="2869" y="2789"/>
                </a:lnTo>
                <a:lnTo>
                  <a:pt x="2875" y="2783"/>
                </a:lnTo>
                <a:lnTo>
                  <a:pt x="2886" y="2771"/>
                </a:lnTo>
                <a:lnTo>
                  <a:pt x="2896" y="2759"/>
                </a:lnTo>
                <a:lnTo>
                  <a:pt x="2896" y="2759"/>
                </a:lnTo>
                <a:lnTo>
                  <a:pt x="2896" y="2759"/>
                </a:lnTo>
                <a:lnTo>
                  <a:pt x="2901" y="2754"/>
                </a:lnTo>
                <a:lnTo>
                  <a:pt x="2906" y="2748"/>
                </a:lnTo>
                <a:lnTo>
                  <a:pt x="2919" y="2734"/>
                </a:lnTo>
                <a:lnTo>
                  <a:pt x="2931" y="2719"/>
                </a:lnTo>
                <a:lnTo>
                  <a:pt x="2931" y="2719"/>
                </a:lnTo>
                <a:lnTo>
                  <a:pt x="2932" y="2718"/>
                </a:lnTo>
                <a:lnTo>
                  <a:pt x="2934" y="2717"/>
                </a:lnTo>
                <a:lnTo>
                  <a:pt x="2935" y="2715"/>
                </a:lnTo>
                <a:lnTo>
                  <a:pt x="2939" y="2710"/>
                </a:lnTo>
                <a:lnTo>
                  <a:pt x="2943" y="2706"/>
                </a:lnTo>
                <a:lnTo>
                  <a:pt x="2947" y="2701"/>
                </a:lnTo>
                <a:lnTo>
                  <a:pt x="2950" y="2696"/>
                </a:lnTo>
                <a:lnTo>
                  <a:pt x="2966" y="2676"/>
                </a:lnTo>
                <a:lnTo>
                  <a:pt x="2980" y="2658"/>
                </a:lnTo>
                <a:lnTo>
                  <a:pt x="2983" y="2654"/>
                </a:lnTo>
                <a:lnTo>
                  <a:pt x="2985" y="2651"/>
                </a:lnTo>
                <a:lnTo>
                  <a:pt x="3044" y="2726"/>
                </a:lnTo>
                <a:lnTo>
                  <a:pt x="3173" y="2863"/>
                </a:lnTo>
                <a:lnTo>
                  <a:pt x="3317" y="2985"/>
                </a:lnTo>
                <a:lnTo>
                  <a:pt x="3475" y="3090"/>
                </a:lnTo>
                <a:lnTo>
                  <a:pt x="3645" y="3177"/>
                </a:lnTo>
                <a:lnTo>
                  <a:pt x="3825" y="3244"/>
                </a:lnTo>
                <a:lnTo>
                  <a:pt x="4015" y="3290"/>
                </a:lnTo>
                <a:lnTo>
                  <a:pt x="4212" y="3313"/>
                </a:lnTo>
                <a:lnTo>
                  <a:pt x="4313" y="3315"/>
                </a:lnTo>
                <a:lnTo>
                  <a:pt x="13535" y="3315"/>
                </a:lnTo>
                <a:lnTo>
                  <a:pt x="13589" y="3314"/>
                </a:lnTo>
                <a:lnTo>
                  <a:pt x="13693" y="3292"/>
                </a:lnTo>
                <a:lnTo>
                  <a:pt x="13741" y="3274"/>
                </a:lnTo>
                <a:lnTo>
                  <a:pt x="13743" y="3273"/>
                </a:lnTo>
                <a:lnTo>
                  <a:pt x="13745" y="3273"/>
                </a:lnTo>
                <a:lnTo>
                  <a:pt x="13755" y="3268"/>
                </a:lnTo>
                <a:lnTo>
                  <a:pt x="13765" y="3264"/>
                </a:lnTo>
                <a:lnTo>
                  <a:pt x="13804" y="3243"/>
                </a:lnTo>
                <a:lnTo>
                  <a:pt x="13877" y="3192"/>
                </a:lnTo>
                <a:lnTo>
                  <a:pt x="13908" y="3161"/>
                </a:lnTo>
                <a:lnTo>
                  <a:pt x="13909" y="3161"/>
                </a:lnTo>
                <a:lnTo>
                  <a:pt x="13910" y="3160"/>
                </a:lnTo>
                <a:lnTo>
                  <a:pt x="13945" y="3122"/>
                </a:lnTo>
                <a:lnTo>
                  <a:pt x="14003" y="3038"/>
                </a:lnTo>
                <a:lnTo>
                  <a:pt x="14043" y="2942"/>
                </a:lnTo>
                <a:lnTo>
                  <a:pt x="14063" y="2839"/>
                </a:lnTo>
                <a:lnTo>
                  <a:pt x="14066" y="2784"/>
                </a:lnTo>
                <a:lnTo>
                  <a:pt x="14066" y="2784"/>
                </a:lnTo>
                <a:lnTo>
                  <a:pt x="14066" y="2654"/>
                </a:lnTo>
                <a:lnTo>
                  <a:pt x="14066" y="2654"/>
                </a:lnTo>
                <a:lnTo>
                  <a:pt x="13837" y="2654"/>
                </a:lnTo>
                <a:close/>
              </a:path>
            </a:pathLst>
          </a:custGeom>
          <a:solidFill>
            <a:schemeClr val="bg2">
              <a:lumMod val="90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05" name="Freeform 586">
            <a:extLst>
              <a:ext uri="{FF2B5EF4-FFF2-40B4-BE49-F238E27FC236}">
                <a16:creationId xmlns:a16="http://schemas.microsoft.com/office/drawing/2014/main" id="{273836A9-246A-4F25-B656-C2547F42D19E}"/>
              </a:ext>
            </a:extLst>
          </p:cNvPr>
          <p:cNvSpPr>
            <a:spLocks/>
          </p:cNvSpPr>
          <p:nvPr/>
        </p:nvSpPr>
        <p:spPr bwMode="auto">
          <a:xfrm>
            <a:off x="1407381" y="2205249"/>
            <a:ext cx="2925273" cy="674585"/>
          </a:xfrm>
          <a:custGeom>
            <a:avLst/>
            <a:gdLst>
              <a:gd name="T0" fmla="*/ 0 w 11294"/>
              <a:gd name="T1" fmla="*/ 0 h 2604"/>
              <a:gd name="T2" fmla="*/ 86 w 11294"/>
              <a:gd name="T3" fmla="*/ 56 h 2604"/>
              <a:gd name="T4" fmla="*/ 244 w 11294"/>
              <a:gd name="T5" fmla="*/ 187 h 2604"/>
              <a:gd name="T6" fmla="*/ 385 w 11294"/>
              <a:gd name="T7" fmla="*/ 336 h 2604"/>
              <a:gd name="T8" fmla="*/ 509 w 11294"/>
              <a:gd name="T9" fmla="*/ 500 h 2604"/>
              <a:gd name="T10" fmla="*/ 585 w 11294"/>
              <a:gd name="T11" fmla="*/ 634 h 2604"/>
              <a:gd name="T12" fmla="*/ 630 w 11294"/>
              <a:gd name="T13" fmla="*/ 727 h 2604"/>
              <a:gd name="T14" fmla="*/ 671 w 11294"/>
              <a:gd name="T15" fmla="*/ 824 h 2604"/>
              <a:gd name="T16" fmla="*/ 703 w 11294"/>
              <a:gd name="T17" fmla="*/ 923 h 2604"/>
              <a:gd name="T18" fmla="*/ 730 w 11294"/>
              <a:gd name="T19" fmla="*/ 1025 h 2604"/>
              <a:gd name="T20" fmla="*/ 751 w 11294"/>
              <a:gd name="T21" fmla="*/ 1130 h 2604"/>
              <a:gd name="T22" fmla="*/ 765 w 11294"/>
              <a:gd name="T23" fmla="*/ 1236 h 2604"/>
              <a:gd name="T24" fmla="*/ 772 w 11294"/>
              <a:gd name="T25" fmla="*/ 1345 h 2604"/>
              <a:gd name="T26" fmla="*/ 773 w 11294"/>
              <a:gd name="T27" fmla="*/ 1401 h 2604"/>
              <a:gd name="T28" fmla="*/ 773 w 11294"/>
              <a:gd name="T29" fmla="*/ 1407 h 2604"/>
              <a:gd name="T30" fmla="*/ 773 w 11294"/>
              <a:gd name="T31" fmla="*/ 1414 h 2604"/>
              <a:gd name="T32" fmla="*/ 774 w 11294"/>
              <a:gd name="T33" fmla="*/ 1466 h 2604"/>
              <a:gd name="T34" fmla="*/ 786 w 11294"/>
              <a:gd name="T35" fmla="*/ 1564 h 2604"/>
              <a:gd name="T36" fmla="*/ 807 w 11294"/>
              <a:gd name="T37" fmla="*/ 1660 h 2604"/>
              <a:gd name="T38" fmla="*/ 836 w 11294"/>
              <a:gd name="T39" fmla="*/ 1754 h 2604"/>
              <a:gd name="T40" fmla="*/ 874 w 11294"/>
              <a:gd name="T41" fmla="*/ 1842 h 2604"/>
              <a:gd name="T42" fmla="*/ 921 w 11294"/>
              <a:gd name="T43" fmla="*/ 1925 h 2604"/>
              <a:gd name="T44" fmla="*/ 975 w 11294"/>
              <a:gd name="T45" fmla="*/ 2004 h 2604"/>
              <a:gd name="T46" fmla="*/ 1036 w 11294"/>
              <a:gd name="T47" fmla="*/ 2076 h 2604"/>
              <a:gd name="T48" fmla="*/ 1103 w 11294"/>
              <a:gd name="T49" fmla="*/ 2144 h 2604"/>
              <a:gd name="T50" fmla="*/ 1177 w 11294"/>
              <a:gd name="T51" fmla="*/ 2203 h 2604"/>
              <a:gd name="T52" fmla="*/ 1256 w 11294"/>
              <a:gd name="T53" fmla="*/ 2256 h 2604"/>
              <a:gd name="T54" fmla="*/ 1341 w 11294"/>
              <a:gd name="T55" fmla="*/ 2302 h 2604"/>
              <a:gd name="T56" fmla="*/ 1429 w 11294"/>
              <a:gd name="T57" fmla="*/ 2338 h 2604"/>
              <a:gd name="T58" fmla="*/ 1522 w 11294"/>
              <a:gd name="T59" fmla="*/ 2368 h 2604"/>
              <a:gd name="T60" fmla="*/ 1619 w 11294"/>
              <a:gd name="T61" fmla="*/ 2387 h 2604"/>
              <a:gd name="T62" fmla="*/ 1719 w 11294"/>
              <a:gd name="T63" fmla="*/ 2396 h 2604"/>
              <a:gd name="T64" fmla="*/ 1770 w 11294"/>
              <a:gd name="T65" fmla="*/ 2398 h 2604"/>
              <a:gd name="T66" fmla="*/ 1770 w 11294"/>
              <a:gd name="T67" fmla="*/ 2604 h 2604"/>
              <a:gd name="T68" fmla="*/ 11294 w 11294"/>
              <a:gd name="T69" fmla="*/ 2604 h 2604"/>
              <a:gd name="T70" fmla="*/ 11294 w 11294"/>
              <a:gd name="T71" fmla="*/ 543 h 2604"/>
              <a:gd name="T72" fmla="*/ 11292 w 11294"/>
              <a:gd name="T73" fmla="*/ 487 h 2604"/>
              <a:gd name="T74" fmla="*/ 11270 w 11294"/>
              <a:gd name="T75" fmla="*/ 381 h 2604"/>
              <a:gd name="T76" fmla="*/ 11229 w 11294"/>
              <a:gd name="T77" fmla="*/ 284 h 2604"/>
              <a:gd name="T78" fmla="*/ 11170 w 11294"/>
              <a:gd name="T79" fmla="*/ 197 h 2604"/>
              <a:gd name="T80" fmla="*/ 11097 w 11294"/>
              <a:gd name="T81" fmla="*/ 123 h 2604"/>
              <a:gd name="T82" fmla="*/ 11010 w 11294"/>
              <a:gd name="T83" fmla="*/ 65 h 2604"/>
              <a:gd name="T84" fmla="*/ 10913 w 11294"/>
              <a:gd name="T85" fmla="*/ 23 h 2604"/>
              <a:gd name="T86" fmla="*/ 10806 w 11294"/>
              <a:gd name="T87" fmla="*/ 1 h 2604"/>
              <a:gd name="T88" fmla="*/ 10751 w 11294"/>
              <a:gd name="T89" fmla="*/ 0 h 2604"/>
              <a:gd name="T90" fmla="*/ 0 w 11294"/>
              <a:gd name="T91" fmla="*/ 0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294" h="2604">
                <a:moveTo>
                  <a:pt x="0" y="0"/>
                </a:moveTo>
                <a:lnTo>
                  <a:pt x="86" y="56"/>
                </a:lnTo>
                <a:lnTo>
                  <a:pt x="244" y="187"/>
                </a:lnTo>
                <a:lnTo>
                  <a:pt x="385" y="336"/>
                </a:lnTo>
                <a:lnTo>
                  <a:pt x="509" y="500"/>
                </a:lnTo>
                <a:lnTo>
                  <a:pt x="585" y="634"/>
                </a:lnTo>
                <a:lnTo>
                  <a:pt x="630" y="727"/>
                </a:lnTo>
                <a:lnTo>
                  <a:pt x="671" y="824"/>
                </a:lnTo>
                <a:lnTo>
                  <a:pt x="703" y="923"/>
                </a:lnTo>
                <a:lnTo>
                  <a:pt x="730" y="1025"/>
                </a:lnTo>
                <a:lnTo>
                  <a:pt x="751" y="1130"/>
                </a:lnTo>
                <a:lnTo>
                  <a:pt x="765" y="1236"/>
                </a:lnTo>
                <a:lnTo>
                  <a:pt x="772" y="1345"/>
                </a:lnTo>
                <a:lnTo>
                  <a:pt x="773" y="1401"/>
                </a:lnTo>
                <a:lnTo>
                  <a:pt x="773" y="1407"/>
                </a:lnTo>
                <a:lnTo>
                  <a:pt x="773" y="1414"/>
                </a:lnTo>
                <a:lnTo>
                  <a:pt x="774" y="1466"/>
                </a:lnTo>
                <a:lnTo>
                  <a:pt x="786" y="1564"/>
                </a:lnTo>
                <a:lnTo>
                  <a:pt x="807" y="1660"/>
                </a:lnTo>
                <a:lnTo>
                  <a:pt x="836" y="1754"/>
                </a:lnTo>
                <a:lnTo>
                  <a:pt x="874" y="1842"/>
                </a:lnTo>
                <a:lnTo>
                  <a:pt x="921" y="1925"/>
                </a:lnTo>
                <a:lnTo>
                  <a:pt x="975" y="2004"/>
                </a:lnTo>
                <a:lnTo>
                  <a:pt x="1036" y="2076"/>
                </a:lnTo>
                <a:lnTo>
                  <a:pt x="1103" y="2144"/>
                </a:lnTo>
                <a:lnTo>
                  <a:pt x="1177" y="2203"/>
                </a:lnTo>
                <a:lnTo>
                  <a:pt x="1256" y="2256"/>
                </a:lnTo>
                <a:lnTo>
                  <a:pt x="1341" y="2302"/>
                </a:lnTo>
                <a:lnTo>
                  <a:pt x="1429" y="2338"/>
                </a:lnTo>
                <a:lnTo>
                  <a:pt x="1522" y="2368"/>
                </a:lnTo>
                <a:lnTo>
                  <a:pt x="1619" y="2387"/>
                </a:lnTo>
                <a:lnTo>
                  <a:pt x="1719" y="2396"/>
                </a:lnTo>
                <a:lnTo>
                  <a:pt x="1770" y="2398"/>
                </a:lnTo>
                <a:lnTo>
                  <a:pt x="1770" y="2604"/>
                </a:lnTo>
                <a:lnTo>
                  <a:pt x="11294" y="2604"/>
                </a:lnTo>
                <a:lnTo>
                  <a:pt x="11294" y="543"/>
                </a:lnTo>
                <a:lnTo>
                  <a:pt x="11292" y="487"/>
                </a:lnTo>
                <a:lnTo>
                  <a:pt x="11270" y="381"/>
                </a:lnTo>
                <a:lnTo>
                  <a:pt x="11229" y="284"/>
                </a:lnTo>
                <a:lnTo>
                  <a:pt x="11170" y="197"/>
                </a:lnTo>
                <a:lnTo>
                  <a:pt x="11097" y="123"/>
                </a:lnTo>
                <a:lnTo>
                  <a:pt x="11010" y="65"/>
                </a:lnTo>
                <a:lnTo>
                  <a:pt x="10913" y="23"/>
                </a:lnTo>
                <a:lnTo>
                  <a:pt x="10806" y="1"/>
                </a:lnTo>
                <a:lnTo>
                  <a:pt x="10751" y="0"/>
                </a:lnTo>
                <a:lnTo>
                  <a:pt x="0" y="0"/>
                </a:lnTo>
                <a:close/>
              </a:path>
            </a:pathLst>
          </a:custGeom>
          <a:solidFill>
            <a:schemeClr val="accent3">
              <a:lumMod val="60000"/>
              <a:lumOff val="40000"/>
            </a:schemeClr>
          </a:solidFill>
          <a:ln>
            <a:noFill/>
          </a:ln>
        </p:spPr>
        <p:txBody>
          <a:bodyPr vert="horz" wrap="square" lIns="68580" tIns="34290" rIns="68580" bIns="34290" numCol="1" anchor="t" anchorCtr="0" compatLnSpc="1">
            <a:prstTxWarp prst="textNoShape">
              <a:avLst/>
            </a:prstTxWarp>
          </a:bodyPr>
          <a:lstStyle/>
          <a:p>
            <a:pPr algn="ctr"/>
            <a:r>
              <a:rPr lang="ru-RU" sz="1350" b="1" dirty="0"/>
              <a:t>Британия, ВАЕ 2006 й.</a:t>
            </a:r>
          </a:p>
          <a:p>
            <a:pPr algn="ctr"/>
            <a:r>
              <a:rPr lang="ru-RU" sz="1350" b="1" dirty="0"/>
              <a:t> 2 млрд. долл.</a:t>
            </a:r>
          </a:p>
        </p:txBody>
      </p:sp>
      <p:sp>
        <p:nvSpPr>
          <p:cNvPr id="111" name="Freeform 584">
            <a:extLst>
              <a:ext uri="{FF2B5EF4-FFF2-40B4-BE49-F238E27FC236}">
                <a16:creationId xmlns:a16="http://schemas.microsoft.com/office/drawing/2014/main" id="{F59B11A5-F833-4E68-B9D4-F69CCE1E337F}"/>
              </a:ext>
            </a:extLst>
          </p:cNvPr>
          <p:cNvSpPr>
            <a:spLocks/>
          </p:cNvSpPr>
          <p:nvPr/>
        </p:nvSpPr>
        <p:spPr bwMode="auto">
          <a:xfrm>
            <a:off x="762627" y="3452484"/>
            <a:ext cx="3644416" cy="859034"/>
          </a:xfrm>
          <a:custGeom>
            <a:avLst/>
            <a:gdLst>
              <a:gd name="T0" fmla="*/ 13835 w 14066"/>
              <a:gd name="T1" fmla="*/ 744 h 3315"/>
              <a:gd name="T2" fmla="*/ 13713 w 14066"/>
              <a:gd name="T3" fmla="*/ 454 h 3315"/>
              <a:gd name="T4" fmla="*/ 13456 w 14066"/>
              <a:gd name="T5" fmla="*/ 280 h 3315"/>
              <a:gd name="T6" fmla="*/ 2543 w 14066"/>
              <a:gd name="T7" fmla="*/ 257 h 3315"/>
              <a:gd name="T8" fmla="*/ 2291 w 14066"/>
              <a:gd name="T9" fmla="*/ 124 h 3315"/>
              <a:gd name="T10" fmla="*/ 1956 w 14066"/>
              <a:gd name="T11" fmla="*/ 26 h 3315"/>
              <a:gd name="T12" fmla="*/ 1658 w 14066"/>
              <a:gd name="T13" fmla="*/ 0 h 3315"/>
              <a:gd name="T14" fmla="*/ 1243 w 14066"/>
              <a:gd name="T15" fmla="*/ 52 h 3315"/>
              <a:gd name="T16" fmla="*/ 798 w 14066"/>
              <a:gd name="T17" fmla="*/ 240 h 3315"/>
              <a:gd name="T18" fmla="*/ 431 w 14066"/>
              <a:gd name="T19" fmla="*/ 543 h 3315"/>
              <a:gd name="T20" fmla="*/ 162 w 14066"/>
              <a:gd name="T21" fmla="*/ 938 h 3315"/>
              <a:gd name="T22" fmla="*/ 19 w 14066"/>
              <a:gd name="T23" fmla="*/ 1405 h 3315"/>
              <a:gd name="T24" fmla="*/ 0 w 14066"/>
              <a:gd name="T25" fmla="*/ 1720 h 3315"/>
              <a:gd name="T26" fmla="*/ 54 w 14066"/>
              <a:gd name="T27" fmla="*/ 2076 h 3315"/>
              <a:gd name="T28" fmla="*/ 177 w 14066"/>
              <a:gd name="T29" fmla="*/ 2404 h 3315"/>
              <a:gd name="T30" fmla="*/ 365 w 14066"/>
              <a:gd name="T31" fmla="*/ 2696 h 3315"/>
              <a:gd name="T32" fmla="*/ 607 w 14066"/>
              <a:gd name="T33" fmla="*/ 2941 h 3315"/>
              <a:gd name="T34" fmla="*/ 896 w 14066"/>
              <a:gd name="T35" fmla="*/ 3130 h 3315"/>
              <a:gd name="T36" fmla="*/ 1199 w 14066"/>
              <a:gd name="T37" fmla="*/ 3252 h 3315"/>
              <a:gd name="T38" fmla="*/ 1658 w 14066"/>
              <a:gd name="T39" fmla="*/ 3315 h 3315"/>
              <a:gd name="T40" fmla="*/ 1700 w 14066"/>
              <a:gd name="T41" fmla="*/ 3315 h 3315"/>
              <a:gd name="T42" fmla="*/ 1766 w 14066"/>
              <a:gd name="T43" fmla="*/ 3312 h 3315"/>
              <a:gd name="T44" fmla="*/ 1834 w 14066"/>
              <a:gd name="T45" fmla="*/ 3306 h 3315"/>
              <a:gd name="T46" fmla="*/ 1899 w 14066"/>
              <a:gd name="T47" fmla="*/ 3297 h 3315"/>
              <a:gd name="T48" fmla="*/ 1954 w 14066"/>
              <a:gd name="T49" fmla="*/ 3288 h 3315"/>
              <a:gd name="T50" fmla="*/ 2011 w 14066"/>
              <a:gd name="T51" fmla="*/ 3278 h 3315"/>
              <a:gd name="T52" fmla="*/ 2070 w 14066"/>
              <a:gd name="T53" fmla="*/ 3264 h 3315"/>
              <a:gd name="T54" fmla="*/ 2125 w 14066"/>
              <a:gd name="T55" fmla="*/ 3248 h 3315"/>
              <a:gd name="T56" fmla="*/ 2178 w 14066"/>
              <a:gd name="T57" fmla="*/ 3231 h 3315"/>
              <a:gd name="T58" fmla="*/ 2241 w 14066"/>
              <a:gd name="T59" fmla="*/ 3209 h 3315"/>
              <a:gd name="T60" fmla="*/ 2328 w 14066"/>
              <a:gd name="T61" fmla="*/ 3174 h 3315"/>
              <a:gd name="T62" fmla="*/ 2790 w 14066"/>
              <a:gd name="T63" fmla="*/ 2870 h 3315"/>
              <a:gd name="T64" fmla="*/ 2855 w 14066"/>
              <a:gd name="T65" fmla="*/ 2805 h 3315"/>
              <a:gd name="T66" fmla="*/ 2869 w 14066"/>
              <a:gd name="T67" fmla="*/ 2789 h 3315"/>
              <a:gd name="T68" fmla="*/ 2896 w 14066"/>
              <a:gd name="T69" fmla="*/ 2759 h 3315"/>
              <a:gd name="T70" fmla="*/ 2901 w 14066"/>
              <a:gd name="T71" fmla="*/ 2754 h 3315"/>
              <a:gd name="T72" fmla="*/ 2931 w 14066"/>
              <a:gd name="T73" fmla="*/ 2719 h 3315"/>
              <a:gd name="T74" fmla="*/ 2934 w 14066"/>
              <a:gd name="T75" fmla="*/ 2717 h 3315"/>
              <a:gd name="T76" fmla="*/ 2943 w 14066"/>
              <a:gd name="T77" fmla="*/ 2706 h 3315"/>
              <a:gd name="T78" fmla="*/ 2966 w 14066"/>
              <a:gd name="T79" fmla="*/ 2676 h 3315"/>
              <a:gd name="T80" fmla="*/ 2985 w 14066"/>
              <a:gd name="T81" fmla="*/ 2651 h 3315"/>
              <a:gd name="T82" fmla="*/ 3317 w 14066"/>
              <a:gd name="T83" fmla="*/ 2985 h 3315"/>
              <a:gd name="T84" fmla="*/ 3825 w 14066"/>
              <a:gd name="T85" fmla="*/ 3244 h 3315"/>
              <a:gd name="T86" fmla="*/ 4313 w 14066"/>
              <a:gd name="T87" fmla="*/ 3315 h 3315"/>
              <a:gd name="T88" fmla="*/ 13693 w 14066"/>
              <a:gd name="T89" fmla="*/ 3292 h 3315"/>
              <a:gd name="T90" fmla="*/ 13745 w 14066"/>
              <a:gd name="T91" fmla="*/ 3273 h 3315"/>
              <a:gd name="T92" fmla="*/ 13804 w 14066"/>
              <a:gd name="T93" fmla="*/ 3243 h 3315"/>
              <a:gd name="T94" fmla="*/ 13909 w 14066"/>
              <a:gd name="T95" fmla="*/ 3161 h 3315"/>
              <a:gd name="T96" fmla="*/ 14003 w 14066"/>
              <a:gd name="T97" fmla="*/ 3038 h 3315"/>
              <a:gd name="T98" fmla="*/ 14066 w 14066"/>
              <a:gd name="T99" fmla="*/ 2784 h 3315"/>
              <a:gd name="T100" fmla="*/ 14066 w 14066"/>
              <a:gd name="T101" fmla="*/ 2654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66" h="3315">
                <a:moveTo>
                  <a:pt x="13837" y="2654"/>
                </a:moveTo>
                <a:lnTo>
                  <a:pt x="13837" y="800"/>
                </a:lnTo>
                <a:lnTo>
                  <a:pt x="13835" y="744"/>
                </a:lnTo>
                <a:lnTo>
                  <a:pt x="13813" y="638"/>
                </a:lnTo>
                <a:lnTo>
                  <a:pt x="13772" y="540"/>
                </a:lnTo>
                <a:lnTo>
                  <a:pt x="13713" y="454"/>
                </a:lnTo>
                <a:lnTo>
                  <a:pt x="13640" y="380"/>
                </a:lnTo>
                <a:lnTo>
                  <a:pt x="13553" y="321"/>
                </a:lnTo>
                <a:lnTo>
                  <a:pt x="13456" y="280"/>
                </a:lnTo>
                <a:lnTo>
                  <a:pt x="13349" y="258"/>
                </a:lnTo>
                <a:lnTo>
                  <a:pt x="13294" y="257"/>
                </a:lnTo>
                <a:lnTo>
                  <a:pt x="2543" y="257"/>
                </a:lnTo>
                <a:lnTo>
                  <a:pt x="2494" y="227"/>
                </a:lnTo>
                <a:lnTo>
                  <a:pt x="2394" y="172"/>
                </a:lnTo>
                <a:lnTo>
                  <a:pt x="2291" y="124"/>
                </a:lnTo>
                <a:lnTo>
                  <a:pt x="2182" y="84"/>
                </a:lnTo>
                <a:lnTo>
                  <a:pt x="2070" y="52"/>
                </a:lnTo>
                <a:lnTo>
                  <a:pt x="1956" y="26"/>
                </a:lnTo>
                <a:lnTo>
                  <a:pt x="1838" y="9"/>
                </a:lnTo>
                <a:lnTo>
                  <a:pt x="1719" y="0"/>
                </a:lnTo>
                <a:lnTo>
                  <a:pt x="1658" y="0"/>
                </a:lnTo>
                <a:lnTo>
                  <a:pt x="1573" y="1"/>
                </a:lnTo>
                <a:lnTo>
                  <a:pt x="1405" y="18"/>
                </a:lnTo>
                <a:lnTo>
                  <a:pt x="1243" y="52"/>
                </a:lnTo>
                <a:lnTo>
                  <a:pt x="1088" y="100"/>
                </a:lnTo>
                <a:lnTo>
                  <a:pt x="939" y="163"/>
                </a:lnTo>
                <a:lnTo>
                  <a:pt x="798" y="240"/>
                </a:lnTo>
                <a:lnTo>
                  <a:pt x="665" y="329"/>
                </a:lnTo>
                <a:lnTo>
                  <a:pt x="542" y="430"/>
                </a:lnTo>
                <a:lnTo>
                  <a:pt x="431" y="543"/>
                </a:lnTo>
                <a:lnTo>
                  <a:pt x="328" y="665"/>
                </a:lnTo>
                <a:lnTo>
                  <a:pt x="239" y="797"/>
                </a:lnTo>
                <a:lnTo>
                  <a:pt x="162" y="938"/>
                </a:lnTo>
                <a:lnTo>
                  <a:pt x="100" y="1087"/>
                </a:lnTo>
                <a:lnTo>
                  <a:pt x="51" y="1243"/>
                </a:lnTo>
                <a:lnTo>
                  <a:pt x="19" y="1405"/>
                </a:lnTo>
                <a:lnTo>
                  <a:pt x="2" y="1572"/>
                </a:lnTo>
                <a:lnTo>
                  <a:pt x="0" y="1658"/>
                </a:lnTo>
                <a:lnTo>
                  <a:pt x="0" y="1720"/>
                </a:lnTo>
                <a:lnTo>
                  <a:pt x="10" y="1842"/>
                </a:lnTo>
                <a:lnTo>
                  <a:pt x="28" y="1961"/>
                </a:lnTo>
                <a:lnTo>
                  <a:pt x="54" y="2076"/>
                </a:lnTo>
                <a:lnTo>
                  <a:pt x="87" y="2190"/>
                </a:lnTo>
                <a:lnTo>
                  <a:pt x="129" y="2299"/>
                </a:lnTo>
                <a:lnTo>
                  <a:pt x="177" y="2404"/>
                </a:lnTo>
                <a:lnTo>
                  <a:pt x="234" y="2507"/>
                </a:lnTo>
                <a:lnTo>
                  <a:pt x="296" y="2604"/>
                </a:lnTo>
                <a:lnTo>
                  <a:pt x="365" y="2696"/>
                </a:lnTo>
                <a:lnTo>
                  <a:pt x="440" y="2783"/>
                </a:lnTo>
                <a:lnTo>
                  <a:pt x="520" y="2864"/>
                </a:lnTo>
                <a:lnTo>
                  <a:pt x="607" y="2941"/>
                </a:lnTo>
                <a:lnTo>
                  <a:pt x="699" y="3010"/>
                </a:lnTo>
                <a:lnTo>
                  <a:pt x="795" y="3073"/>
                </a:lnTo>
                <a:lnTo>
                  <a:pt x="896" y="3130"/>
                </a:lnTo>
                <a:lnTo>
                  <a:pt x="948" y="3156"/>
                </a:lnTo>
                <a:lnTo>
                  <a:pt x="1030" y="3192"/>
                </a:lnTo>
                <a:lnTo>
                  <a:pt x="1199" y="3252"/>
                </a:lnTo>
                <a:lnTo>
                  <a:pt x="1378" y="3293"/>
                </a:lnTo>
                <a:lnTo>
                  <a:pt x="1564" y="3314"/>
                </a:lnTo>
                <a:lnTo>
                  <a:pt x="1658" y="3315"/>
                </a:lnTo>
                <a:lnTo>
                  <a:pt x="1658" y="3315"/>
                </a:lnTo>
                <a:lnTo>
                  <a:pt x="1659" y="3315"/>
                </a:lnTo>
                <a:lnTo>
                  <a:pt x="1700" y="3315"/>
                </a:lnTo>
                <a:lnTo>
                  <a:pt x="1740" y="3313"/>
                </a:lnTo>
                <a:lnTo>
                  <a:pt x="1753" y="3313"/>
                </a:lnTo>
                <a:lnTo>
                  <a:pt x="1766" y="3312"/>
                </a:lnTo>
                <a:lnTo>
                  <a:pt x="1793" y="3310"/>
                </a:lnTo>
                <a:lnTo>
                  <a:pt x="1820" y="3308"/>
                </a:lnTo>
                <a:lnTo>
                  <a:pt x="1834" y="3306"/>
                </a:lnTo>
                <a:lnTo>
                  <a:pt x="1850" y="3304"/>
                </a:lnTo>
                <a:lnTo>
                  <a:pt x="1875" y="3301"/>
                </a:lnTo>
                <a:lnTo>
                  <a:pt x="1899" y="3297"/>
                </a:lnTo>
                <a:lnTo>
                  <a:pt x="1915" y="3296"/>
                </a:lnTo>
                <a:lnTo>
                  <a:pt x="1932" y="3292"/>
                </a:lnTo>
                <a:lnTo>
                  <a:pt x="1954" y="3288"/>
                </a:lnTo>
                <a:lnTo>
                  <a:pt x="1977" y="3284"/>
                </a:lnTo>
                <a:lnTo>
                  <a:pt x="1994" y="3282"/>
                </a:lnTo>
                <a:lnTo>
                  <a:pt x="2011" y="3278"/>
                </a:lnTo>
                <a:lnTo>
                  <a:pt x="2031" y="3273"/>
                </a:lnTo>
                <a:lnTo>
                  <a:pt x="2052" y="3268"/>
                </a:lnTo>
                <a:lnTo>
                  <a:pt x="2070" y="3264"/>
                </a:lnTo>
                <a:lnTo>
                  <a:pt x="2089" y="3258"/>
                </a:lnTo>
                <a:lnTo>
                  <a:pt x="2107" y="3253"/>
                </a:lnTo>
                <a:lnTo>
                  <a:pt x="2125" y="3248"/>
                </a:lnTo>
                <a:lnTo>
                  <a:pt x="2146" y="3243"/>
                </a:lnTo>
                <a:lnTo>
                  <a:pt x="2165" y="3236"/>
                </a:lnTo>
                <a:lnTo>
                  <a:pt x="2178" y="3231"/>
                </a:lnTo>
                <a:lnTo>
                  <a:pt x="2191" y="3227"/>
                </a:lnTo>
                <a:lnTo>
                  <a:pt x="2217" y="3218"/>
                </a:lnTo>
                <a:lnTo>
                  <a:pt x="2241" y="3209"/>
                </a:lnTo>
                <a:lnTo>
                  <a:pt x="2241" y="3209"/>
                </a:lnTo>
                <a:lnTo>
                  <a:pt x="2241" y="3209"/>
                </a:lnTo>
                <a:lnTo>
                  <a:pt x="2328" y="3174"/>
                </a:lnTo>
                <a:lnTo>
                  <a:pt x="2494" y="3090"/>
                </a:lnTo>
                <a:lnTo>
                  <a:pt x="2648" y="2989"/>
                </a:lnTo>
                <a:lnTo>
                  <a:pt x="2790" y="2870"/>
                </a:lnTo>
                <a:lnTo>
                  <a:pt x="2855" y="2805"/>
                </a:lnTo>
                <a:lnTo>
                  <a:pt x="2855" y="2805"/>
                </a:lnTo>
                <a:lnTo>
                  <a:pt x="2855" y="2805"/>
                </a:lnTo>
                <a:lnTo>
                  <a:pt x="2858" y="2801"/>
                </a:lnTo>
                <a:lnTo>
                  <a:pt x="2862" y="2797"/>
                </a:lnTo>
                <a:lnTo>
                  <a:pt x="2869" y="2789"/>
                </a:lnTo>
                <a:lnTo>
                  <a:pt x="2875" y="2783"/>
                </a:lnTo>
                <a:lnTo>
                  <a:pt x="2886" y="2771"/>
                </a:lnTo>
                <a:lnTo>
                  <a:pt x="2896" y="2759"/>
                </a:lnTo>
                <a:lnTo>
                  <a:pt x="2896" y="2759"/>
                </a:lnTo>
                <a:lnTo>
                  <a:pt x="2896" y="2759"/>
                </a:lnTo>
                <a:lnTo>
                  <a:pt x="2901" y="2754"/>
                </a:lnTo>
                <a:lnTo>
                  <a:pt x="2906" y="2748"/>
                </a:lnTo>
                <a:lnTo>
                  <a:pt x="2919" y="2734"/>
                </a:lnTo>
                <a:lnTo>
                  <a:pt x="2931" y="2719"/>
                </a:lnTo>
                <a:lnTo>
                  <a:pt x="2931" y="2719"/>
                </a:lnTo>
                <a:lnTo>
                  <a:pt x="2932" y="2718"/>
                </a:lnTo>
                <a:lnTo>
                  <a:pt x="2934" y="2717"/>
                </a:lnTo>
                <a:lnTo>
                  <a:pt x="2935" y="2715"/>
                </a:lnTo>
                <a:lnTo>
                  <a:pt x="2939" y="2710"/>
                </a:lnTo>
                <a:lnTo>
                  <a:pt x="2943" y="2706"/>
                </a:lnTo>
                <a:lnTo>
                  <a:pt x="2947" y="2701"/>
                </a:lnTo>
                <a:lnTo>
                  <a:pt x="2950" y="2696"/>
                </a:lnTo>
                <a:lnTo>
                  <a:pt x="2966" y="2676"/>
                </a:lnTo>
                <a:lnTo>
                  <a:pt x="2980" y="2658"/>
                </a:lnTo>
                <a:lnTo>
                  <a:pt x="2983" y="2654"/>
                </a:lnTo>
                <a:lnTo>
                  <a:pt x="2985" y="2651"/>
                </a:lnTo>
                <a:lnTo>
                  <a:pt x="3044" y="2726"/>
                </a:lnTo>
                <a:lnTo>
                  <a:pt x="3173" y="2863"/>
                </a:lnTo>
                <a:lnTo>
                  <a:pt x="3317" y="2985"/>
                </a:lnTo>
                <a:lnTo>
                  <a:pt x="3475" y="3090"/>
                </a:lnTo>
                <a:lnTo>
                  <a:pt x="3645" y="3177"/>
                </a:lnTo>
                <a:lnTo>
                  <a:pt x="3825" y="3244"/>
                </a:lnTo>
                <a:lnTo>
                  <a:pt x="4015" y="3290"/>
                </a:lnTo>
                <a:lnTo>
                  <a:pt x="4212" y="3313"/>
                </a:lnTo>
                <a:lnTo>
                  <a:pt x="4313" y="3315"/>
                </a:lnTo>
                <a:lnTo>
                  <a:pt x="13535" y="3315"/>
                </a:lnTo>
                <a:lnTo>
                  <a:pt x="13589" y="3314"/>
                </a:lnTo>
                <a:lnTo>
                  <a:pt x="13693" y="3292"/>
                </a:lnTo>
                <a:lnTo>
                  <a:pt x="13741" y="3274"/>
                </a:lnTo>
                <a:lnTo>
                  <a:pt x="13743" y="3273"/>
                </a:lnTo>
                <a:lnTo>
                  <a:pt x="13745" y="3273"/>
                </a:lnTo>
                <a:lnTo>
                  <a:pt x="13755" y="3268"/>
                </a:lnTo>
                <a:lnTo>
                  <a:pt x="13765" y="3264"/>
                </a:lnTo>
                <a:lnTo>
                  <a:pt x="13804" y="3243"/>
                </a:lnTo>
                <a:lnTo>
                  <a:pt x="13877" y="3192"/>
                </a:lnTo>
                <a:lnTo>
                  <a:pt x="13908" y="3161"/>
                </a:lnTo>
                <a:lnTo>
                  <a:pt x="13909" y="3161"/>
                </a:lnTo>
                <a:lnTo>
                  <a:pt x="13910" y="3160"/>
                </a:lnTo>
                <a:lnTo>
                  <a:pt x="13945" y="3122"/>
                </a:lnTo>
                <a:lnTo>
                  <a:pt x="14003" y="3038"/>
                </a:lnTo>
                <a:lnTo>
                  <a:pt x="14043" y="2942"/>
                </a:lnTo>
                <a:lnTo>
                  <a:pt x="14063" y="2839"/>
                </a:lnTo>
                <a:lnTo>
                  <a:pt x="14066" y="2784"/>
                </a:lnTo>
                <a:lnTo>
                  <a:pt x="14066" y="2784"/>
                </a:lnTo>
                <a:lnTo>
                  <a:pt x="14066" y="2654"/>
                </a:lnTo>
                <a:lnTo>
                  <a:pt x="14066" y="2654"/>
                </a:lnTo>
                <a:lnTo>
                  <a:pt x="13837" y="2654"/>
                </a:lnTo>
                <a:close/>
              </a:path>
            </a:pathLst>
          </a:custGeom>
          <a:solidFill>
            <a:schemeClr val="bg2">
              <a:lumMod val="90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14" name="Freeform 586">
            <a:extLst>
              <a:ext uri="{FF2B5EF4-FFF2-40B4-BE49-F238E27FC236}">
                <a16:creationId xmlns:a16="http://schemas.microsoft.com/office/drawing/2014/main" id="{9BB3BD6D-A343-471D-B97F-8483ABDF1F41}"/>
              </a:ext>
            </a:extLst>
          </p:cNvPr>
          <p:cNvSpPr>
            <a:spLocks/>
          </p:cNvSpPr>
          <p:nvPr/>
        </p:nvSpPr>
        <p:spPr bwMode="auto">
          <a:xfrm>
            <a:off x="1407381" y="3445230"/>
            <a:ext cx="2925273" cy="674585"/>
          </a:xfrm>
          <a:custGeom>
            <a:avLst/>
            <a:gdLst>
              <a:gd name="T0" fmla="*/ 0 w 11294"/>
              <a:gd name="T1" fmla="*/ 0 h 2604"/>
              <a:gd name="T2" fmla="*/ 86 w 11294"/>
              <a:gd name="T3" fmla="*/ 56 h 2604"/>
              <a:gd name="T4" fmla="*/ 244 w 11294"/>
              <a:gd name="T5" fmla="*/ 187 h 2604"/>
              <a:gd name="T6" fmla="*/ 385 w 11294"/>
              <a:gd name="T7" fmla="*/ 336 h 2604"/>
              <a:gd name="T8" fmla="*/ 509 w 11294"/>
              <a:gd name="T9" fmla="*/ 500 h 2604"/>
              <a:gd name="T10" fmla="*/ 585 w 11294"/>
              <a:gd name="T11" fmla="*/ 634 h 2604"/>
              <a:gd name="T12" fmla="*/ 630 w 11294"/>
              <a:gd name="T13" fmla="*/ 727 h 2604"/>
              <a:gd name="T14" fmla="*/ 671 w 11294"/>
              <a:gd name="T15" fmla="*/ 824 h 2604"/>
              <a:gd name="T16" fmla="*/ 703 w 11294"/>
              <a:gd name="T17" fmla="*/ 923 h 2604"/>
              <a:gd name="T18" fmla="*/ 730 w 11294"/>
              <a:gd name="T19" fmla="*/ 1025 h 2604"/>
              <a:gd name="T20" fmla="*/ 751 w 11294"/>
              <a:gd name="T21" fmla="*/ 1130 h 2604"/>
              <a:gd name="T22" fmla="*/ 765 w 11294"/>
              <a:gd name="T23" fmla="*/ 1236 h 2604"/>
              <a:gd name="T24" fmla="*/ 772 w 11294"/>
              <a:gd name="T25" fmla="*/ 1345 h 2604"/>
              <a:gd name="T26" fmla="*/ 773 w 11294"/>
              <a:gd name="T27" fmla="*/ 1401 h 2604"/>
              <a:gd name="T28" fmla="*/ 773 w 11294"/>
              <a:gd name="T29" fmla="*/ 1407 h 2604"/>
              <a:gd name="T30" fmla="*/ 773 w 11294"/>
              <a:gd name="T31" fmla="*/ 1414 h 2604"/>
              <a:gd name="T32" fmla="*/ 774 w 11294"/>
              <a:gd name="T33" fmla="*/ 1466 h 2604"/>
              <a:gd name="T34" fmla="*/ 786 w 11294"/>
              <a:gd name="T35" fmla="*/ 1564 h 2604"/>
              <a:gd name="T36" fmla="*/ 807 w 11294"/>
              <a:gd name="T37" fmla="*/ 1660 h 2604"/>
              <a:gd name="T38" fmla="*/ 836 w 11294"/>
              <a:gd name="T39" fmla="*/ 1754 h 2604"/>
              <a:gd name="T40" fmla="*/ 874 w 11294"/>
              <a:gd name="T41" fmla="*/ 1842 h 2604"/>
              <a:gd name="T42" fmla="*/ 921 w 11294"/>
              <a:gd name="T43" fmla="*/ 1925 h 2604"/>
              <a:gd name="T44" fmla="*/ 975 w 11294"/>
              <a:gd name="T45" fmla="*/ 2004 h 2604"/>
              <a:gd name="T46" fmla="*/ 1036 w 11294"/>
              <a:gd name="T47" fmla="*/ 2076 h 2604"/>
              <a:gd name="T48" fmla="*/ 1103 w 11294"/>
              <a:gd name="T49" fmla="*/ 2144 h 2604"/>
              <a:gd name="T50" fmla="*/ 1177 w 11294"/>
              <a:gd name="T51" fmla="*/ 2203 h 2604"/>
              <a:gd name="T52" fmla="*/ 1256 w 11294"/>
              <a:gd name="T53" fmla="*/ 2256 h 2604"/>
              <a:gd name="T54" fmla="*/ 1341 w 11294"/>
              <a:gd name="T55" fmla="*/ 2302 h 2604"/>
              <a:gd name="T56" fmla="*/ 1429 w 11294"/>
              <a:gd name="T57" fmla="*/ 2338 h 2604"/>
              <a:gd name="T58" fmla="*/ 1522 w 11294"/>
              <a:gd name="T59" fmla="*/ 2368 h 2604"/>
              <a:gd name="T60" fmla="*/ 1619 w 11294"/>
              <a:gd name="T61" fmla="*/ 2387 h 2604"/>
              <a:gd name="T62" fmla="*/ 1719 w 11294"/>
              <a:gd name="T63" fmla="*/ 2396 h 2604"/>
              <a:gd name="T64" fmla="*/ 1770 w 11294"/>
              <a:gd name="T65" fmla="*/ 2398 h 2604"/>
              <a:gd name="T66" fmla="*/ 1770 w 11294"/>
              <a:gd name="T67" fmla="*/ 2604 h 2604"/>
              <a:gd name="T68" fmla="*/ 11294 w 11294"/>
              <a:gd name="T69" fmla="*/ 2604 h 2604"/>
              <a:gd name="T70" fmla="*/ 11294 w 11294"/>
              <a:gd name="T71" fmla="*/ 543 h 2604"/>
              <a:gd name="T72" fmla="*/ 11292 w 11294"/>
              <a:gd name="T73" fmla="*/ 487 h 2604"/>
              <a:gd name="T74" fmla="*/ 11270 w 11294"/>
              <a:gd name="T75" fmla="*/ 381 h 2604"/>
              <a:gd name="T76" fmla="*/ 11229 w 11294"/>
              <a:gd name="T77" fmla="*/ 284 h 2604"/>
              <a:gd name="T78" fmla="*/ 11170 w 11294"/>
              <a:gd name="T79" fmla="*/ 197 h 2604"/>
              <a:gd name="T80" fmla="*/ 11097 w 11294"/>
              <a:gd name="T81" fmla="*/ 123 h 2604"/>
              <a:gd name="T82" fmla="*/ 11010 w 11294"/>
              <a:gd name="T83" fmla="*/ 65 h 2604"/>
              <a:gd name="T84" fmla="*/ 10913 w 11294"/>
              <a:gd name="T85" fmla="*/ 23 h 2604"/>
              <a:gd name="T86" fmla="*/ 10806 w 11294"/>
              <a:gd name="T87" fmla="*/ 1 h 2604"/>
              <a:gd name="T88" fmla="*/ 10751 w 11294"/>
              <a:gd name="T89" fmla="*/ 0 h 2604"/>
              <a:gd name="T90" fmla="*/ 0 w 11294"/>
              <a:gd name="T91" fmla="*/ 0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294" h="2604">
                <a:moveTo>
                  <a:pt x="0" y="0"/>
                </a:moveTo>
                <a:lnTo>
                  <a:pt x="86" y="56"/>
                </a:lnTo>
                <a:lnTo>
                  <a:pt x="244" y="187"/>
                </a:lnTo>
                <a:lnTo>
                  <a:pt x="385" y="336"/>
                </a:lnTo>
                <a:lnTo>
                  <a:pt x="509" y="500"/>
                </a:lnTo>
                <a:lnTo>
                  <a:pt x="585" y="634"/>
                </a:lnTo>
                <a:lnTo>
                  <a:pt x="630" y="727"/>
                </a:lnTo>
                <a:lnTo>
                  <a:pt x="671" y="824"/>
                </a:lnTo>
                <a:lnTo>
                  <a:pt x="703" y="923"/>
                </a:lnTo>
                <a:lnTo>
                  <a:pt x="730" y="1025"/>
                </a:lnTo>
                <a:lnTo>
                  <a:pt x="751" y="1130"/>
                </a:lnTo>
                <a:lnTo>
                  <a:pt x="765" y="1236"/>
                </a:lnTo>
                <a:lnTo>
                  <a:pt x="772" y="1345"/>
                </a:lnTo>
                <a:lnTo>
                  <a:pt x="773" y="1401"/>
                </a:lnTo>
                <a:lnTo>
                  <a:pt x="773" y="1407"/>
                </a:lnTo>
                <a:lnTo>
                  <a:pt x="773" y="1414"/>
                </a:lnTo>
                <a:lnTo>
                  <a:pt x="774" y="1466"/>
                </a:lnTo>
                <a:lnTo>
                  <a:pt x="786" y="1564"/>
                </a:lnTo>
                <a:lnTo>
                  <a:pt x="807" y="1660"/>
                </a:lnTo>
                <a:lnTo>
                  <a:pt x="836" y="1754"/>
                </a:lnTo>
                <a:lnTo>
                  <a:pt x="874" y="1842"/>
                </a:lnTo>
                <a:lnTo>
                  <a:pt x="921" y="1925"/>
                </a:lnTo>
                <a:lnTo>
                  <a:pt x="975" y="2004"/>
                </a:lnTo>
                <a:lnTo>
                  <a:pt x="1036" y="2076"/>
                </a:lnTo>
                <a:lnTo>
                  <a:pt x="1103" y="2144"/>
                </a:lnTo>
                <a:lnTo>
                  <a:pt x="1177" y="2203"/>
                </a:lnTo>
                <a:lnTo>
                  <a:pt x="1256" y="2256"/>
                </a:lnTo>
                <a:lnTo>
                  <a:pt x="1341" y="2302"/>
                </a:lnTo>
                <a:lnTo>
                  <a:pt x="1429" y="2338"/>
                </a:lnTo>
                <a:lnTo>
                  <a:pt x="1522" y="2368"/>
                </a:lnTo>
                <a:lnTo>
                  <a:pt x="1619" y="2387"/>
                </a:lnTo>
                <a:lnTo>
                  <a:pt x="1719" y="2396"/>
                </a:lnTo>
                <a:lnTo>
                  <a:pt x="1770" y="2398"/>
                </a:lnTo>
                <a:lnTo>
                  <a:pt x="1770" y="2604"/>
                </a:lnTo>
                <a:lnTo>
                  <a:pt x="11294" y="2604"/>
                </a:lnTo>
                <a:lnTo>
                  <a:pt x="11294" y="543"/>
                </a:lnTo>
                <a:lnTo>
                  <a:pt x="11292" y="487"/>
                </a:lnTo>
                <a:lnTo>
                  <a:pt x="11270" y="381"/>
                </a:lnTo>
                <a:lnTo>
                  <a:pt x="11229" y="284"/>
                </a:lnTo>
                <a:lnTo>
                  <a:pt x="11170" y="197"/>
                </a:lnTo>
                <a:lnTo>
                  <a:pt x="11097" y="123"/>
                </a:lnTo>
                <a:lnTo>
                  <a:pt x="11010" y="65"/>
                </a:lnTo>
                <a:lnTo>
                  <a:pt x="10913" y="23"/>
                </a:lnTo>
                <a:lnTo>
                  <a:pt x="10806" y="1"/>
                </a:lnTo>
                <a:lnTo>
                  <a:pt x="10751" y="0"/>
                </a:lnTo>
                <a:lnTo>
                  <a:pt x="0" y="0"/>
                </a:lnTo>
                <a:close/>
              </a:path>
            </a:pathLst>
          </a:custGeom>
          <a:solidFill>
            <a:schemeClr val="accent5">
              <a:lumMod val="60000"/>
              <a:lumOff val="40000"/>
            </a:schemeClr>
          </a:solidFill>
          <a:ln>
            <a:noFill/>
          </a:ln>
        </p:spPr>
        <p:txBody>
          <a:bodyPr vert="horz" wrap="square" lIns="68580" tIns="34290" rIns="68580" bIns="34290" numCol="1" anchor="t" anchorCtr="0" compatLnSpc="1">
            <a:prstTxWarp prst="textNoShape">
              <a:avLst/>
            </a:prstTxWarp>
          </a:bodyPr>
          <a:lstStyle/>
          <a:p>
            <a:pPr algn="ctr"/>
            <a:r>
              <a:rPr lang="ru-RU" sz="1350" b="1" dirty="0"/>
              <a:t>Бакер </a:t>
            </a:r>
            <a:r>
              <a:rPr lang="ru-RU" sz="1350" b="1" dirty="0" err="1"/>
              <a:t>хайес</a:t>
            </a:r>
            <a:r>
              <a:rPr lang="ru-RU" sz="1350" b="1" dirty="0"/>
              <a:t> сервис </a:t>
            </a:r>
            <a:r>
              <a:rPr lang="ru-RU" sz="1350" b="1" dirty="0" err="1"/>
              <a:t>интернейшнл</a:t>
            </a:r>
            <a:r>
              <a:rPr lang="ru-RU" sz="1350" b="1" dirty="0"/>
              <a:t> 2007й. 219 </a:t>
            </a:r>
            <a:r>
              <a:rPr lang="ru-RU" sz="1350" b="1" dirty="0" err="1"/>
              <a:t>млн.долл</a:t>
            </a:r>
            <a:endParaRPr lang="ru-RU" sz="1350" b="1" dirty="0"/>
          </a:p>
        </p:txBody>
      </p:sp>
      <p:sp>
        <p:nvSpPr>
          <p:cNvPr id="177" name="Freeform 584">
            <a:extLst>
              <a:ext uri="{FF2B5EF4-FFF2-40B4-BE49-F238E27FC236}">
                <a16:creationId xmlns:a16="http://schemas.microsoft.com/office/drawing/2014/main" id="{5E4E7BAF-F468-475D-A88E-B6CCD4FE3541}"/>
              </a:ext>
            </a:extLst>
          </p:cNvPr>
          <p:cNvSpPr>
            <a:spLocks/>
          </p:cNvSpPr>
          <p:nvPr/>
        </p:nvSpPr>
        <p:spPr bwMode="auto">
          <a:xfrm>
            <a:off x="4794300" y="972520"/>
            <a:ext cx="3644416" cy="859034"/>
          </a:xfrm>
          <a:custGeom>
            <a:avLst/>
            <a:gdLst>
              <a:gd name="T0" fmla="*/ 13835 w 14066"/>
              <a:gd name="T1" fmla="*/ 744 h 3315"/>
              <a:gd name="T2" fmla="*/ 13713 w 14066"/>
              <a:gd name="T3" fmla="*/ 454 h 3315"/>
              <a:gd name="T4" fmla="*/ 13456 w 14066"/>
              <a:gd name="T5" fmla="*/ 280 h 3315"/>
              <a:gd name="T6" fmla="*/ 2543 w 14066"/>
              <a:gd name="T7" fmla="*/ 257 h 3315"/>
              <a:gd name="T8" fmla="*/ 2291 w 14066"/>
              <a:gd name="T9" fmla="*/ 124 h 3315"/>
              <a:gd name="T10" fmla="*/ 1956 w 14066"/>
              <a:gd name="T11" fmla="*/ 26 h 3315"/>
              <a:gd name="T12" fmla="*/ 1658 w 14066"/>
              <a:gd name="T13" fmla="*/ 0 h 3315"/>
              <a:gd name="T14" fmla="*/ 1243 w 14066"/>
              <a:gd name="T15" fmla="*/ 52 h 3315"/>
              <a:gd name="T16" fmla="*/ 798 w 14066"/>
              <a:gd name="T17" fmla="*/ 240 h 3315"/>
              <a:gd name="T18" fmla="*/ 431 w 14066"/>
              <a:gd name="T19" fmla="*/ 543 h 3315"/>
              <a:gd name="T20" fmla="*/ 162 w 14066"/>
              <a:gd name="T21" fmla="*/ 938 h 3315"/>
              <a:gd name="T22" fmla="*/ 19 w 14066"/>
              <a:gd name="T23" fmla="*/ 1405 h 3315"/>
              <a:gd name="T24" fmla="*/ 0 w 14066"/>
              <a:gd name="T25" fmla="*/ 1720 h 3315"/>
              <a:gd name="T26" fmla="*/ 54 w 14066"/>
              <a:gd name="T27" fmla="*/ 2076 h 3315"/>
              <a:gd name="T28" fmla="*/ 177 w 14066"/>
              <a:gd name="T29" fmla="*/ 2404 h 3315"/>
              <a:gd name="T30" fmla="*/ 365 w 14066"/>
              <a:gd name="T31" fmla="*/ 2696 h 3315"/>
              <a:gd name="T32" fmla="*/ 607 w 14066"/>
              <a:gd name="T33" fmla="*/ 2941 h 3315"/>
              <a:gd name="T34" fmla="*/ 896 w 14066"/>
              <a:gd name="T35" fmla="*/ 3130 h 3315"/>
              <a:gd name="T36" fmla="*/ 1199 w 14066"/>
              <a:gd name="T37" fmla="*/ 3252 h 3315"/>
              <a:gd name="T38" fmla="*/ 1658 w 14066"/>
              <a:gd name="T39" fmla="*/ 3315 h 3315"/>
              <a:gd name="T40" fmla="*/ 1700 w 14066"/>
              <a:gd name="T41" fmla="*/ 3315 h 3315"/>
              <a:gd name="T42" fmla="*/ 1766 w 14066"/>
              <a:gd name="T43" fmla="*/ 3312 h 3315"/>
              <a:gd name="T44" fmla="*/ 1834 w 14066"/>
              <a:gd name="T45" fmla="*/ 3306 h 3315"/>
              <a:gd name="T46" fmla="*/ 1899 w 14066"/>
              <a:gd name="T47" fmla="*/ 3297 h 3315"/>
              <a:gd name="T48" fmla="*/ 1954 w 14066"/>
              <a:gd name="T49" fmla="*/ 3288 h 3315"/>
              <a:gd name="T50" fmla="*/ 2011 w 14066"/>
              <a:gd name="T51" fmla="*/ 3278 h 3315"/>
              <a:gd name="T52" fmla="*/ 2070 w 14066"/>
              <a:gd name="T53" fmla="*/ 3264 h 3315"/>
              <a:gd name="T54" fmla="*/ 2125 w 14066"/>
              <a:gd name="T55" fmla="*/ 3248 h 3315"/>
              <a:gd name="T56" fmla="*/ 2178 w 14066"/>
              <a:gd name="T57" fmla="*/ 3231 h 3315"/>
              <a:gd name="T58" fmla="*/ 2241 w 14066"/>
              <a:gd name="T59" fmla="*/ 3209 h 3315"/>
              <a:gd name="T60" fmla="*/ 2328 w 14066"/>
              <a:gd name="T61" fmla="*/ 3174 h 3315"/>
              <a:gd name="T62" fmla="*/ 2790 w 14066"/>
              <a:gd name="T63" fmla="*/ 2870 h 3315"/>
              <a:gd name="T64" fmla="*/ 2855 w 14066"/>
              <a:gd name="T65" fmla="*/ 2805 h 3315"/>
              <a:gd name="T66" fmla="*/ 2869 w 14066"/>
              <a:gd name="T67" fmla="*/ 2789 h 3315"/>
              <a:gd name="T68" fmla="*/ 2896 w 14066"/>
              <a:gd name="T69" fmla="*/ 2759 h 3315"/>
              <a:gd name="T70" fmla="*/ 2901 w 14066"/>
              <a:gd name="T71" fmla="*/ 2754 h 3315"/>
              <a:gd name="T72" fmla="*/ 2931 w 14066"/>
              <a:gd name="T73" fmla="*/ 2719 h 3315"/>
              <a:gd name="T74" fmla="*/ 2934 w 14066"/>
              <a:gd name="T75" fmla="*/ 2717 h 3315"/>
              <a:gd name="T76" fmla="*/ 2943 w 14066"/>
              <a:gd name="T77" fmla="*/ 2706 h 3315"/>
              <a:gd name="T78" fmla="*/ 2966 w 14066"/>
              <a:gd name="T79" fmla="*/ 2676 h 3315"/>
              <a:gd name="T80" fmla="*/ 2985 w 14066"/>
              <a:gd name="T81" fmla="*/ 2651 h 3315"/>
              <a:gd name="T82" fmla="*/ 3317 w 14066"/>
              <a:gd name="T83" fmla="*/ 2985 h 3315"/>
              <a:gd name="T84" fmla="*/ 3825 w 14066"/>
              <a:gd name="T85" fmla="*/ 3244 h 3315"/>
              <a:gd name="T86" fmla="*/ 4313 w 14066"/>
              <a:gd name="T87" fmla="*/ 3315 h 3315"/>
              <a:gd name="T88" fmla="*/ 13693 w 14066"/>
              <a:gd name="T89" fmla="*/ 3292 h 3315"/>
              <a:gd name="T90" fmla="*/ 13745 w 14066"/>
              <a:gd name="T91" fmla="*/ 3273 h 3315"/>
              <a:gd name="T92" fmla="*/ 13804 w 14066"/>
              <a:gd name="T93" fmla="*/ 3243 h 3315"/>
              <a:gd name="T94" fmla="*/ 13909 w 14066"/>
              <a:gd name="T95" fmla="*/ 3161 h 3315"/>
              <a:gd name="T96" fmla="*/ 14003 w 14066"/>
              <a:gd name="T97" fmla="*/ 3038 h 3315"/>
              <a:gd name="T98" fmla="*/ 14066 w 14066"/>
              <a:gd name="T99" fmla="*/ 2784 h 3315"/>
              <a:gd name="T100" fmla="*/ 14066 w 14066"/>
              <a:gd name="T101" fmla="*/ 2654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66" h="3315">
                <a:moveTo>
                  <a:pt x="13837" y="2654"/>
                </a:moveTo>
                <a:lnTo>
                  <a:pt x="13837" y="800"/>
                </a:lnTo>
                <a:lnTo>
                  <a:pt x="13835" y="744"/>
                </a:lnTo>
                <a:lnTo>
                  <a:pt x="13813" y="638"/>
                </a:lnTo>
                <a:lnTo>
                  <a:pt x="13772" y="540"/>
                </a:lnTo>
                <a:lnTo>
                  <a:pt x="13713" y="454"/>
                </a:lnTo>
                <a:lnTo>
                  <a:pt x="13640" y="380"/>
                </a:lnTo>
                <a:lnTo>
                  <a:pt x="13553" y="321"/>
                </a:lnTo>
                <a:lnTo>
                  <a:pt x="13456" y="280"/>
                </a:lnTo>
                <a:lnTo>
                  <a:pt x="13349" y="258"/>
                </a:lnTo>
                <a:lnTo>
                  <a:pt x="13294" y="257"/>
                </a:lnTo>
                <a:lnTo>
                  <a:pt x="2543" y="257"/>
                </a:lnTo>
                <a:lnTo>
                  <a:pt x="2494" y="227"/>
                </a:lnTo>
                <a:lnTo>
                  <a:pt x="2394" y="172"/>
                </a:lnTo>
                <a:lnTo>
                  <a:pt x="2291" y="124"/>
                </a:lnTo>
                <a:lnTo>
                  <a:pt x="2182" y="84"/>
                </a:lnTo>
                <a:lnTo>
                  <a:pt x="2070" y="52"/>
                </a:lnTo>
                <a:lnTo>
                  <a:pt x="1956" y="26"/>
                </a:lnTo>
                <a:lnTo>
                  <a:pt x="1838" y="9"/>
                </a:lnTo>
                <a:lnTo>
                  <a:pt x="1719" y="0"/>
                </a:lnTo>
                <a:lnTo>
                  <a:pt x="1658" y="0"/>
                </a:lnTo>
                <a:lnTo>
                  <a:pt x="1573" y="1"/>
                </a:lnTo>
                <a:lnTo>
                  <a:pt x="1405" y="18"/>
                </a:lnTo>
                <a:lnTo>
                  <a:pt x="1243" y="52"/>
                </a:lnTo>
                <a:lnTo>
                  <a:pt x="1088" y="100"/>
                </a:lnTo>
                <a:lnTo>
                  <a:pt x="939" y="163"/>
                </a:lnTo>
                <a:lnTo>
                  <a:pt x="798" y="240"/>
                </a:lnTo>
                <a:lnTo>
                  <a:pt x="665" y="329"/>
                </a:lnTo>
                <a:lnTo>
                  <a:pt x="542" y="430"/>
                </a:lnTo>
                <a:lnTo>
                  <a:pt x="431" y="543"/>
                </a:lnTo>
                <a:lnTo>
                  <a:pt x="328" y="665"/>
                </a:lnTo>
                <a:lnTo>
                  <a:pt x="239" y="797"/>
                </a:lnTo>
                <a:lnTo>
                  <a:pt x="162" y="938"/>
                </a:lnTo>
                <a:lnTo>
                  <a:pt x="100" y="1087"/>
                </a:lnTo>
                <a:lnTo>
                  <a:pt x="51" y="1243"/>
                </a:lnTo>
                <a:lnTo>
                  <a:pt x="19" y="1405"/>
                </a:lnTo>
                <a:lnTo>
                  <a:pt x="2" y="1572"/>
                </a:lnTo>
                <a:lnTo>
                  <a:pt x="0" y="1658"/>
                </a:lnTo>
                <a:lnTo>
                  <a:pt x="0" y="1720"/>
                </a:lnTo>
                <a:lnTo>
                  <a:pt x="10" y="1842"/>
                </a:lnTo>
                <a:lnTo>
                  <a:pt x="28" y="1961"/>
                </a:lnTo>
                <a:lnTo>
                  <a:pt x="54" y="2076"/>
                </a:lnTo>
                <a:lnTo>
                  <a:pt x="87" y="2190"/>
                </a:lnTo>
                <a:lnTo>
                  <a:pt x="129" y="2299"/>
                </a:lnTo>
                <a:lnTo>
                  <a:pt x="177" y="2404"/>
                </a:lnTo>
                <a:lnTo>
                  <a:pt x="234" y="2507"/>
                </a:lnTo>
                <a:lnTo>
                  <a:pt x="296" y="2604"/>
                </a:lnTo>
                <a:lnTo>
                  <a:pt x="365" y="2696"/>
                </a:lnTo>
                <a:lnTo>
                  <a:pt x="440" y="2783"/>
                </a:lnTo>
                <a:lnTo>
                  <a:pt x="520" y="2864"/>
                </a:lnTo>
                <a:lnTo>
                  <a:pt x="607" y="2941"/>
                </a:lnTo>
                <a:lnTo>
                  <a:pt x="699" y="3010"/>
                </a:lnTo>
                <a:lnTo>
                  <a:pt x="795" y="3073"/>
                </a:lnTo>
                <a:lnTo>
                  <a:pt x="896" y="3130"/>
                </a:lnTo>
                <a:lnTo>
                  <a:pt x="948" y="3156"/>
                </a:lnTo>
                <a:lnTo>
                  <a:pt x="1030" y="3192"/>
                </a:lnTo>
                <a:lnTo>
                  <a:pt x="1199" y="3252"/>
                </a:lnTo>
                <a:lnTo>
                  <a:pt x="1378" y="3293"/>
                </a:lnTo>
                <a:lnTo>
                  <a:pt x="1564" y="3314"/>
                </a:lnTo>
                <a:lnTo>
                  <a:pt x="1658" y="3315"/>
                </a:lnTo>
                <a:lnTo>
                  <a:pt x="1658" y="3315"/>
                </a:lnTo>
                <a:lnTo>
                  <a:pt x="1659" y="3315"/>
                </a:lnTo>
                <a:lnTo>
                  <a:pt x="1700" y="3315"/>
                </a:lnTo>
                <a:lnTo>
                  <a:pt x="1740" y="3313"/>
                </a:lnTo>
                <a:lnTo>
                  <a:pt x="1753" y="3313"/>
                </a:lnTo>
                <a:lnTo>
                  <a:pt x="1766" y="3312"/>
                </a:lnTo>
                <a:lnTo>
                  <a:pt x="1793" y="3310"/>
                </a:lnTo>
                <a:lnTo>
                  <a:pt x="1820" y="3308"/>
                </a:lnTo>
                <a:lnTo>
                  <a:pt x="1834" y="3306"/>
                </a:lnTo>
                <a:lnTo>
                  <a:pt x="1850" y="3304"/>
                </a:lnTo>
                <a:lnTo>
                  <a:pt x="1875" y="3301"/>
                </a:lnTo>
                <a:lnTo>
                  <a:pt x="1899" y="3297"/>
                </a:lnTo>
                <a:lnTo>
                  <a:pt x="1915" y="3296"/>
                </a:lnTo>
                <a:lnTo>
                  <a:pt x="1932" y="3292"/>
                </a:lnTo>
                <a:lnTo>
                  <a:pt x="1954" y="3288"/>
                </a:lnTo>
                <a:lnTo>
                  <a:pt x="1977" y="3284"/>
                </a:lnTo>
                <a:lnTo>
                  <a:pt x="1994" y="3282"/>
                </a:lnTo>
                <a:lnTo>
                  <a:pt x="2011" y="3278"/>
                </a:lnTo>
                <a:lnTo>
                  <a:pt x="2031" y="3273"/>
                </a:lnTo>
                <a:lnTo>
                  <a:pt x="2052" y="3268"/>
                </a:lnTo>
                <a:lnTo>
                  <a:pt x="2070" y="3264"/>
                </a:lnTo>
                <a:lnTo>
                  <a:pt x="2089" y="3258"/>
                </a:lnTo>
                <a:lnTo>
                  <a:pt x="2107" y="3253"/>
                </a:lnTo>
                <a:lnTo>
                  <a:pt x="2125" y="3248"/>
                </a:lnTo>
                <a:lnTo>
                  <a:pt x="2146" y="3243"/>
                </a:lnTo>
                <a:lnTo>
                  <a:pt x="2165" y="3236"/>
                </a:lnTo>
                <a:lnTo>
                  <a:pt x="2178" y="3231"/>
                </a:lnTo>
                <a:lnTo>
                  <a:pt x="2191" y="3227"/>
                </a:lnTo>
                <a:lnTo>
                  <a:pt x="2217" y="3218"/>
                </a:lnTo>
                <a:lnTo>
                  <a:pt x="2241" y="3209"/>
                </a:lnTo>
                <a:lnTo>
                  <a:pt x="2241" y="3209"/>
                </a:lnTo>
                <a:lnTo>
                  <a:pt x="2241" y="3209"/>
                </a:lnTo>
                <a:lnTo>
                  <a:pt x="2328" y="3174"/>
                </a:lnTo>
                <a:lnTo>
                  <a:pt x="2494" y="3090"/>
                </a:lnTo>
                <a:lnTo>
                  <a:pt x="2648" y="2989"/>
                </a:lnTo>
                <a:lnTo>
                  <a:pt x="2790" y="2870"/>
                </a:lnTo>
                <a:lnTo>
                  <a:pt x="2855" y="2805"/>
                </a:lnTo>
                <a:lnTo>
                  <a:pt x="2855" y="2805"/>
                </a:lnTo>
                <a:lnTo>
                  <a:pt x="2855" y="2805"/>
                </a:lnTo>
                <a:lnTo>
                  <a:pt x="2858" y="2801"/>
                </a:lnTo>
                <a:lnTo>
                  <a:pt x="2862" y="2797"/>
                </a:lnTo>
                <a:lnTo>
                  <a:pt x="2869" y="2789"/>
                </a:lnTo>
                <a:lnTo>
                  <a:pt x="2875" y="2783"/>
                </a:lnTo>
                <a:lnTo>
                  <a:pt x="2886" y="2771"/>
                </a:lnTo>
                <a:lnTo>
                  <a:pt x="2896" y="2759"/>
                </a:lnTo>
                <a:lnTo>
                  <a:pt x="2896" y="2759"/>
                </a:lnTo>
                <a:lnTo>
                  <a:pt x="2896" y="2759"/>
                </a:lnTo>
                <a:lnTo>
                  <a:pt x="2901" y="2754"/>
                </a:lnTo>
                <a:lnTo>
                  <a:pt x="2906" y="2748"/>
                </a:lnTo>
                <a:lnTo>
                  <a:pt x="2919" y="2734"/>
                </a:lnTo>
                <a:lnTo>
                  <a:pt x="2931" y="2719"/>
                </a:lnTo>
                <a:lnTo>
                  <a:pt x="2931" y="2719"/>
                </a:lnTo>
                <a:lnTo>
                  <a:pt x="2932" y="2718"/>
                </a:lnTo>
                <a:lnTo>
                  <a:pt x="2934" y="2717"/>
                </a:lnTo>
                <a:lnTo>
                  <a:pt x="2935" y="2715"/>
                </a:lnTo>
                <a:lnTo>
                  <a:pt x="2939" y="2710"/>
                </a:lnTo>
                <a:lnTo>
                  <a:pt x="2943" y="2706"/>
                </a:lnTo>
                <a:lnTo>
                  <a:pt x="2947" y="2701"/>
                </a:lnTo>
                <a:lnTo>
                  <a:pt x="2950" y="2696"/>
                </a:lnTo>
                <a:lnTo>
                  <a:pt x="2966" y="2676"/>
                </a:lnTo>
                <a:lnTo>
                  <a:pt x="2980" y="2658"/>
                </a:lnTo>
                <a:lnTo>
                  <a:pt x="2983" y="2654"/>
                </a:lnTo>
                <a:lnTo>
                  <a:pt x="2985" y="2651"/>
                </a:lnTo>
                <a:lnTo>
                  <a:pt x="3044" y="2726"/>
                </a:lnTo>
                <a:lnTo>
                  <a:pt x="3173" y="2863"/>
                </a:lnTo>
                <a:lnTo>
                  <a:pt x="3317" y="2985"/>
                </a:lnTo>
                <a:lnTo>
                  <a:pt x="3475" y="3090"/>
                </a:lnTo>
                <a:lnTo>
                  <a:pt x="3645" y="3177"/>
                </a:lnTo>
                <a:lnTo>
                  <a:pt x="3825" y="3244"/>
                </a:lnTo>
                <a:lnTo>
                  <a:pt x="4015" y="3290"/>
                </a:lnTo>
                <a:lnTo>
                  <a:pt x="4212" y="3313"/>
                </a:lnTo>
                <a:lnTo>
                  <a:pt x="4313" y="3315"/>
                </a:lnTo>
                <a:lnTo>
                  <a:pt x="13535" y="3315"/>
                </a:lnTo>
                <a:lnTo>
                  <a:pt x="13589" y="3314"/>
                </a:lnTo>
                <a:lnTo>
                  <a:pt x="13693" y="3292"/>
                </a:lnTo>
                <a:lnTo>
                  <a:pt x="13741" y="3274"/>
                </a:lnTo>
                <a:lnTo>
                  <a:pt x="13743" y="3273"/>
                </a:lnTo>
                <a:lnTo>
                  <a:pt x="13745" y="3273"/>
                </a:lnTo>
                <a:lnTo>
                  <a:pt x="13755" y="3268"/>
                </a:lnTo>
                <a:lnTo>
                  <a:pt x="13765" y="3264"/>
                </a:lnTo>
                <a:lnTo>
                  <a:pt x="13804" y="3243"/>
                </a:lnTo>
                <a:lnTo>
                  <a:pt x="13877" y="3192"/>
                </a:lnTo>
                <a:lnTo>
                  <a:pt x="13908" y="3161"/>
                </a:lnTo>
                <a:lnTo>
                  <a:pt x="13909" y="3161"/>
                </a:lnTo>
                <a:lnTo>
                  <a:pt x="13910" y="3160"/>
                </a:lnTo>
                <a:lnTo>
                  <a:pt x="13945" y="3122"/>
                </a:lnTo>
                <a:lnTo>
                  <a:pt x="14003" y="3038"/>
                </a:lnTo>
                <a:lnTo>
                  <a:pt x="14043" y="2942"/>
                </a:lnTo>
                <a:lnTo>
                  <a:pt x="14063" y="2839"/>
                </a:lnTo>
                <a:lnTo>
                  <a:pt x="14066" y="2784"/>
                </a:lnTo>
                <a:lnTo>
                  <a:pt x="14066" y="2784"/>
                </a:lnTo>
                <a:lnTo>
                  <a:pt x="14066" y="2654"/>
                </a:lnTo>
                <a:lnTo>
                  <a:pt x="14066" y="2654"/>
                </a:lnTo>
                <a:lnTo>
                  <a:pt x="13837" y="2654"/>
                </a:lnTo>
                <a:close/>
              </a:path>
            </a:pathLst>
          </a:custGeom>
          <a:solidFill>
            <a:schemeClr val="bg2">
              <a:lumMod val="90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81" name="Freeform 586">
            <a:extLst>
              <a:ext uri="{FF2B5EF4-FFF2-40B4-BE49-F238E27FC236}">
                <a16:creationId xmlns:a16="http://schemas.microsoft.com/office/drawing/2014/main" id="{9BB3709E-BFF9-4B77-BB32-19702AEB6607}"/>
              </a:ext>
            </a:extLst>
          </p:cNvPr>
          <p:cNvSpPr>
            <a:spLocks/>
          </p:cNvSpPr>
          <p:nvPr/>
        </p:nvSpPr>
        <p:spPr bwMode="auto">
          <a:xfrm>
            <a:off x="5439053" y="965267"/>
            <a:ext cx="2925273" cy="674585"/>
          </a:xfrm>
          <a:custGeom>
            <a:avLst/>
            <a:gdLst>
              <a:gd name="T0" fmla="*/ 0 w 11294"/>
              <a:gd name="T1" fmla="*/ 0 h 2604"/>
              <a:gd name="T2" fmla="*/ 86 w 11294"/>
              <a:gd name="T3" fmla="*/ 56 h 2604"/>
              <a:gd name="T4" fmla="*/ 244 w 11294"/>
              <a:gd name="T5" fmla="*/ 187 h 2604"/>
              <a:gd name="T6" fmla="*/ 385 w 11294"/>
              <a:gd name="T7" fmla="*/ 336 h 2604"/>
              <a:gd name="T8" fmla="*/ 509 w 11294"/>
              <a:gd name="T9" fmla="*/ 500 h 2604"/>
              <a:gd name="T10" fmla="*/ 585 w 11294"/>
              <a:gd name="T11" fmla="*/ 634 h 2604"/>
              <a:gd name="T12" fmla="*/ 630 w 11294"/>
              <a:gd name="T13" fmla="*/ 727 h 2604"/>
              <a:gd name="T14" fmla="*/ 671 w 11294"/>
              <a:gd name="T15" fmla="*/ 824 h 2604"/>
              <a:gd name="T16" fmla="*/ 703 w 11294"/>
              <a:gd name="T17" fmla="*/ 923 h 2604"/>
              <a:gd name="T18" fmla="*/ 730 w 11294"/>
              <a:gd name="T19" fmla="*/ 1025 h 2604"/>
              <a:gd name="T20" fmla="*/ 751 w 11294"/>
              <a:gd name="T21" fmla="*/ 1130 h 2604"/>
              <a:gd name="T22" fmla="*/ 765 w 11294"/>
              <a:gd name="T23" fmla="*/ 1236 h 2604"/>
              <a:gd name="T24" fmla="*/ 772 w 11294"/>
              <a:gd name="T25" fmla="*/ 1345 h 2604"/>
              <a:gd name="T26" fmla="*/ 773 w 11294"/>
              <a:gd name="T27" fmla="*/ 1401 h 2604"/>
              <a:gd name="T28" fmla="*/ 773 w 11294"/>
              <a:gd name="T29" fmla="*/ 1407 h 2604"/>
              <a:gd name="T30" fmla="*/ 773 w 11294"/>
              <a:gd name="T31" fmla="*/ 1414 h 2604"/>
              <a:gd name="T32" fmla="*/ 774 w 11294"/>
              <a:gd name="T33" fmla="*/ 1466 h 2604"/>
              <a:gd name="T34" fmla="*/ 786 w 11294"/>
              <a:gd name="T35" fmla="*/ 1564 h 2604"/>
              <a:gd name="T36" fmla="*/ 807 w 11294"/>
              <a:gd name="T37" fmla="*/ 1660 h 2604"/>
              <a:gd name="T38" fmla="*/ 836 w 11294"/>
              <a:gd name="T39" fmla="*/ 1754 h 2604"/>
              <a:gd name="T40" fmla="*/ 874 w 11294"/>
              <a:gd name="T41" fmla="*/ 1842 h 2604"/>
              <a:gd name="T42" fmla="*/ 921 w 11294"/>
              <a:gd name="T43" fmla="*/ 1925 h 2604"/>
              <a:gd name="T44" fmla="*/ 975 w 11294"/>
              <a:gd name="T45" fmla="*/ 2004 h 2604"/>
              <a:gd name="T46" fmla="*/ 1036 w 11294"/>
              <a:gd name="T47" fmla="*/ 2076 h 2604"/>
              <a:gd name="T48" fmla="*/ 1103 w 11294"/>
              <a:gd name="T49" fmla="*/ 2144 h 2604"/>
              <a:gd name="T50" fmla="*/ 1177 w 11294"/>
              <a:gd name="T51" fmla="*/ 2203 h 2604"/>
              <a:gd name="T52" fmla="*/ 1256 w 11294"/>
              <a:gd name="T53" fmla="*/ 2256 h 2604"/>
              <a:gd name="T54" fmla="*/ 1341 w 11294"/>
              <a:gd name="T55" fmla="*/ 2302 h 2604"/>
              <a:gd name="T56" fmla="*/ 1429 w 11294"/>
              <a:gd name="T57" fmla="*/ 2338 h 2604"/>
              <a:gd name="T58" fmla="*/ 1522 w 11294"/>
              <a:gd name="T59" fmla="*/ 2368 h 2604"/>
              <a:gd name="T60" fmla="*/ 1619 w 11294"/>
              <a:gd name="T61" fmla="*/ 2387 h 2604"/>
              <a:gd name="T62" fmla="*/ 1719 w 11294"/>
              <a:gd name="T63" fmla="*/ 2396 h 2604"/>
              <a:gd name="T64" fmla="*/ 1770 w 11294"/>
              <a:gd name="T65" fmla="*/ 2398 h 2604"/>
              <a:gd name="T66" fmla="*/ 1770 w 11294"/>
              <a:gd name="T67" fmla="*/ 2604 h 2604"/>
              <a:gd name="T68" fmla="*/ 11294 w 11294"/>
              <a:gd name="T69" fmla="*/ 2604 h 2604"/>
              <a:gd name="T70" fmla="*/ 11294 w 11294"/>
              <a:gd name="T71" fmla="*/ 543 h 2604"/>
              <a:gd name="T72" fmla="*/ 11292 w 11294"/>
              <a:gd name="T73" fmla="*/ 487 h 2604"/>
              <a:gd name="T74" fmla="*/ 11270 w 11294"/>
              <a:gd name="T75" fmla="*/ 381 h 2604"/>
              <a:gd name="T76" fmla="*/ 11229 w 11294"/>
              <a:gd name="T77" fmla="*/ 284 h 2604"/>
              <a:gd name="T78" fmla="*/ 11170 w 11294"/>
              <a:gd name="T79" fmla="*/ 197 h 2604"/>
              <a:gd name="T80" fmla="*/ 11097 w 11294"/>
              <a:gd name="T81" fmla="*/ 123 h 2604"/>
              <a:gd name="T82" fmla="*/ 11010 w 11294"/>
              <a:gd name="T83" fmla="*/ 65 h 2604"/>
              <a:gd name="T84" fmla="*/ 10913 w 11294"/>
              <a:gd name="T85" fmla="*/ 23 h 2604"/>
              <a:gd name="T86" fmla="*/ 10806 w 11294"/>
              <a:gd name="T87" fmla="*/ 1 h 2604"/>
              <a:gd name="T88" fmla="*/ 10751 w 11294"/>
              <a:gd name="T89" fmla="*/ 0 h 2604"/>
              <a:gd name="T90" fmla="*/ 0 w 11294"/>
              <a:gd name="T91" fmla="*/ 0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294" h="2604">
                <a:moveTo>
                  <a:pt x="0" y="0"/>
                </a:moveTo>
                <a:lnTo>
                  <a:pt x="86" y="56"/>
                </a:lnTo>
                <a:lnTo>
                  <a:pt x="244" y="187"/>
                </a:lnTo>
                <a:lnTo>
                  <a:pt x="385" y="336"/>
                </a:lnTo>
                <a:lnTo>
                  <a:pt x="509" y="500"/>
                </a:lnTo>
                <a:lnTo>
                  <a:pt x="585" y="634"/>
                </a:lnTo>
                <a:lnTo>
                  <a:pt x="630" y="727"/>
                </a:lnTo>
                <a:lnTo>
                  <a:pt x="671" y="824"/>
                </a:lnTo>
                <a:lnTo>
                  <a:pt x="703" y="923"/>
                </a:lnTo>
                <a:lnTo>
                  <a:pt x="730" y="1025"/>
                </a:lnTo>
                <a:lnTo>
                  <a:pt x="751" y="1130"/>
                </a:lnTo>
                <a:lnTo>
                  <a:pt x="765" y="1236"/>
                </a:lnTo>
                <a:lnTo>
                  <a:pt x="772" y="1345"/>
                </a:lnTo>
                <a:lnTo>
                  <a:pt x="773" y="1401"/>
                </a:lnTo>
                <a:lnTo>
                  <a:pt x="773" y="1407"/>
                </a:lnTo>
                <a:lnTo>
                  <a:pt x="773" y="1414"/>
                </a:lnTo>
                <a:lnTo>
                  <a:pt x="774" y="1466"/>
                </a:lnTo>
                <a:lnTo>
                  <a:pt x="786" y="1564"/>
                </a:lnTo>
                <a:lnTo>
                  <a:pt x="807" y="1660"/>
                </a:lnTo>
                <a:lnTo>
                  <a:pt x="836" y="1754"/>
                </a:lnTo>
                <a:lnTo>
                  <a:pt x="874" y="1842"/>
                </a:lnTo>
                <a:lnTo>
                  <a:pt x="921" y="1925"/>
                </a:lnTo>
                <a:lnTo>
                  <a:pt x="975" y="2004"/>
                </a:lnTo>
                <a:lnTo>
                  <a:pt x="1036" y="2076"/>
                </a:lnTo>
                <a:lnTo>
                  <a:pt x="1103" y="2144"/>
                </a:lnTo>
                <a:lnTo>
                  <a:pt x="1177" y="2203"/>
                </a:lnTo>
                <a:lnTo>
                  <a:pt x="1256" y="2256"/>
                </a:lnTo>
                <a:lnTo>
                  <a:pt x="1341" y="2302"/>
                </a:lnTo>
                <a:lnTo>
                  <a:pt x="1429" y="2338"/>
                </a:lnTo>
                <a:lnTo>
                  <a:pt x="1522" y="2368"/>
                </a:lnTo>
                <a:lnTo>
                  <a:pt x="1619" y="2387"/>
                </a:lnTo>
                <a:lnTo>
                  <a:pt x="1719" y="2396"/>
                </a:lnTo>
                <a:lnTo>
                  <a:pt x="1770" y="2398"/>
                </a:lnTo>
                <a:lnTo>
                  <a:pt x="1770" y="2604"/>
                </a:lnTo>
                <a:lnTo>
                  <a:pt x="11294" y="2604"/>
                </a:lnTo>
                <a:lnTo>
                  <a:pt x="11294" y="543"/>
                </a:lnTo>
                <a:lnTo>
                  <a:pt x="11292" y="487"/>
                </a:lnTo>
                <a:lnTo>
                  <a:pt x="11270" y="381"/>
                </a:lnTo>
                <a:lnTo>
                  <a:pt x="11229" y="284"/>
                </a:lnTo>
                <a:lnTo>
                  <a:pt x="11170" y="197"/>
                </a:lnTo>
                <a:lnTo>
                  <a:pt x="11097" y="123"/>
                </a:lnTo>
                <a:lnTo>
                  <a:pt x="11010" y="65"/>
                </a:lnTo>
                <a:lnTo>
                  <a:pt x="10913" y="23"/>
                </a:lnTo>
                <a:lnTo>
                  <a:pt x="10806" y="1"/>
                </a:lnTo>
                <a:lnTo>
                  <a:pt x="10751" y="0"/>
                </a:lnTo>
                <a:lnTo>
                  <a:pt x="0" y="0"/>
                </a:lnTo>
                <a:close/>
              </a:path>
            </a:pathLst>
          </a:custGeom>
          <a:solidFill>
            <a:schemeClr val="accent2">
              <a:lumMod val="60000"/>
              <a:lumOff val="40000"/>
            </a:schemeClr>
          </a:solidFill>
          <a:ln>
            <a:noFill/>
          </a:ln>
        </p:spPr>
        <p:txBody>
          <a:bodyPr vert="horz" wrap="square" lIns="68580" tIns="34290" rIns="68580" bIns="34290" numCol="1" anchor="t" anchorCtr="0" compatLnSpc="1">
            <a:prstTxWarp prst="textNoShape">
              <a:avLst/>
            </a:prstTxWarp>
          </a:bodyPr>
          <a:lstStyle/>
          <a:p>
            <a:pPr algn="ctr"/>
            <a:r>
              <a:rPr lang="ru-RU" sz="1350" b="1" dirty="0"/>
              <a:t>Корея, Хюндай моторс 2007 й.</a:t>
            </a:r>
          </a:p>
          <a:p>
            <a:pPr algn="ctr"/>
            <a:r>
              <a:rPr lang="ru-RU" sz="1350" b="1" dirty="0"/>
              <a:t> 130 </a:t>
            </a:r>
            <a:r>
              <a:rPr lang="ru-RU" sz="1350" b="1" dirty="0" err="1"/>
              <a:t>мл.долл</a:t>
            </a:r>
            <a:endParaRPr lang="ru-RU" sz="1350" b="1" dirty="0"/>
          </a:p>
        </p:txBody>
      </p:sp>
      <p:sp>
        <p:nvSpPr>
          <p:cNvPr id="141" name="Freeform 584">
            <a:extLst>
              <a:ext uri="{FF2B5EF4-FFF2-40B4-BE49-F238E27FC236}">
                <a16:creationId xmlns:a16="http://schemas.microsoft.com/office/drawing/2014/main" id="{85D07358-42F8-4E20-8004-DE5429FD3CD5}"/>
              </a:ext>
            </a:extLst>
          </p:cNvPr>
          <p:cNvSpPr>
            <a:spLocks/>
          </p:cNvSpPr>
          <p:nvPr/>
        </p:nvSpPr>
        <p:spPr bwMode="auto">
          <a:xfrm>
            <a:off x="4794300" y="2212502"/>
            <a:ext cx="3644416" cy="859034"/>
          </a:xfrm>
          <a:custGeom>
            <a:avLst/>
            <a:gdLst>
              <a:gd name="T0" fmla="*/ 13835 w 14066"/>
              <a:gd name="T1" fmla="*/ 744 h 3315"/>
              <a:gd name="T2" fmla="*/ 13713 w 14066"/>
              <a:gd name="T3" fmla="*/ 454 h 3315"/>
              <a:gd name="T4" fmla="*/ 13456 w 14066"/>
              <a:gd name="T5" fmla="*/ 280 h 3315"/>
              <a:gd name="T6" fmla="*/ 2543 w 14066"/>
              <a:gd name="T7" fmla="*/ 257 h 3315"/>
              <a:gd name="T8" fmla="*/ 2291 w 14066"/>
              <a:gd name="T9" fmla="*/ 124 h 3315"/>
              <a:gd name="T10" fmla="*/ 1956 w 14066"/>
              <a:gd name="T11" fmla="*/ 26 h 3315"/>
              <a:gd name="T12" fmla="*/ 1658 w 14066"/>
              <a:gd name="T13" fmla="*/ 0 h 3315"/>
              <a:gd name="T14" fmla="*/ 1243 w 14066"/>
              <a:gd name="T15" fmla="*/ 52 h 3315"/>
              <a:gd name="T16" fmla="*/ 798 w 14066"/>
              <a:gd name="T17" fmla="*/ 240 h 3315"/>
              <a:gd name="T18" fmla="*/ 431 w 14066"/>
              <a:gd name="T19" fmla="*/ 543 h 3315"/>
              <a:gd name="T20" fmla="*/ 162 w 14066"/>
              <a:gd name="T21" fmla="*/ 938 h 3315"/>
              <a:gd name="T22" fmla="*/ 19 w 14066"/>
              <a:gd name="T23" fmla="*/ 1405 h 3315"/>
              <a:gd name="T24" fmla="*/ 0 w 14066"/>
              <a:gd name="T25" fmla="*/ 1720 h 3315"/>
              <a:gd name="T26" fmla="*/ 54 w 14066"/>
              <a:gd name="T27" fmla="*/ 2076 h 3315"/>
              <a:gd name="T28" fmla="*/ 177 w 14066"/>
              <a:gd name="T29" fmla="*/ 2404 h 3315"/>
              <a:gd name="T30" fmla="*/ 365 w 14066"/>
              <a:gd name="T31" fmla="*/ 2696 h 3315"/>
              <a:gd name="T32" fmla="*/ 607 w 14066"/>
              <a:gd name="T33" fmla="*/ 2941 h 3315"/>
              <a:gd name="T34" fmla="*/ 896 w 14066"/>
              <a:gd name="T35" fmla="*/ 3130 h 3315"/>
              <a:gd name="T36" fmla="*/ 1199 w 14066"/>
              <a:gd name="T37" fmla="*/ 3252 h 3315"/>
              <a:gd name="T38" fmla="*/ 1658 w 14066"/>
              <a:gd name="T39" fmla="*/ 3315 h 3315"/>
              <a:gd name="T40" fmla="*/ 1700 w 14066"/>
              <a:gd name="T41" fmla="*/ 3315 h 3315"/>
              <a:gd name="T42" fmla="*/ 1766 w 14066"/>
              <a:gd name="T43" fmla="*/ 3312 h 3315"/>
              <a:gd name="T44" fmla="*/ 1834 w 14066"/>
              <a:gd name="T45" fmla="*/ 3306 h 3315"/>
              <a:gd name="T46" fmla="*/ 1899 w 14066"/>
              <a:gd name="T47" fmla="*/ 3297 h 3315"/>
              <a:gd name="T48" fmla="*/ 1954 w 14066"/>
              <a:gd name="T49" fmla="*/ 3288 h 3315"/>
              <a:gd name="T50" fmla="*/ 2011 w 14066"/>
              <a:gd name="T51" fmla="*/ 3278 h 3315"/>
              <a:gd name="T52" fmla="*/ 2070 w 14066"/>
              <a:gd name="T53" fmla="*/ 3264 h 3315"/>
              <a:gd name="T54" fmla="*/ 2125 w 14066"/>
              <a:gd name="T55" fmla="*/ 3248 h 3315"/>
              <a:gd name="T56" fmla="*/ 2178 w 14066"/>
              <a:gd name="T57" fmla="*/ 3231 h 3315"/>
              <a:gd name="T58" fmla="*/ 2241 w 14066"/>
              <a:gd name="T59" fmla="*/ 3209 h 3315"/>
              <a:gd name="T60" fmla="*/ 2328 w 14066"/>
              <a:gd name="T61" fmla="*/ 3174 h 3315"/>
              <a:gd name="T62" fmla="*/ 2790 w 14066"/>
              <a:gd name="T63" fmla="*/ 2870 h 3315"/>
              <a:gd name="T64" fmla="*/ 2855 w 14066"/>
              <a:gd name="T65" fmla="*/ 2805 h 3315"/>
              <a:gd name="T66" fmla="*/ 2869 w 14066"/>
              <a:gd name="T67" fmla="*/ 2789 h 3315"/>
              <a:gd name="T68" fmla="*/ 2896 w 14066"/>
              <a:gd name="T69" fmla="*/ 2759 h 3315"/>
              <a:gd name="T70" fmla="*/ 2901 w 14066"/>
              <a:gd name="T71" fmla="*/ 2754 h 3315"/>
              <a:gd name="T72" fmla="*/ 2931 w 14066"/>
              <a:gd name="T73" fmla="*/ 2719 h 3315"/>
              <a:gd name="T74" fmla="*/ 2934 w 14066"/>
              <a:gd name="T75" fmla="*/ 2717 h 3315"/>
              <a:gd name="T76" fmla="*/ 2943 w 14066"/>
              <a:gd name="T77" fmla="*/ 2706 h 3315"/>
              <a:gd name="T78" fmla="*/ 2966 w 14066"/>
              <a:gd name="T79" fmla="*/ 2676 h 3315"/>
              <a:gd name="T80" fmla="*/ 2985 w 14066"/>
              <a:gd name="T81" fmla="*/ 2651 h 3315"/>
              <a:gd name="T82" fmla="*/ 3317 w 14066"/>
              <a:gd name="T83" fmla="*/ 2985 h 3315"/>
              <a:gd name="T84" fmla="*/ 3825 w 14066"/>
              <a:gd name="T85" fmla="*/ 3244 h 3315"/>
              <a:gd name="T86" fmla="*/ 4313 w 14066"/>
              <a:gd name="T87" fmla="*/ 3315 h 3315"/>
              <a:gd name="T88" fmla="*/ 13693 w 14066"/>
              <a:gd name="T89" fmla="*/ 3292 h 3315"/>
              <a:gd name="T90" fmla="*/ 13745 w 14066"/>
              <a:gd name="T91" fmla="*/ 3273 h 3315"/>
              <a:gd name="T92" fmla="*/ 13804 w 14066"/>
              <a:gd name="T93" fmla="*/ 3243 h 3315"/>
              <a:gd name="T94" fmla="*/ 13909 w 14066"/>
              <a:gd name="T95" fmla="*/ 3161 h 3315"/>
              <a:gd name="T96" fmla="*/ 14003 w 14066"/>
              <a:gd name="T97" fmla="*/ 3038 h 3315"/>
              <a:gd name="T98" fmla="*/ 14066 w 14066"/>
              <a:gd name="T99" fmla="*/ 2784 h 3315"/>
              <a:gd name="T100" fmla="*/ 14066 w 14066"/>
              <a:gd name="T101" fmla="*/ 2654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66" h="3315">
                <a:moveTo>
                  <a:pt x="13837" y="2654"/>
                </a:moveTo>
                <a:lnTo>
                  <a:pt x="13837" y="800"/>
                </a:lnTo>
                <a:lnTo>
                  <a:pt x="13835" y="744"/>
                </a:lnTo>
                <a:lnTo>
                  <a:pt x="13813" y="638"/>
                </a:lnTo>
                <a:lnTo>
                  <a:pt x="13772" y="540"/>
                </a:lnTo>
                <a:lnTo>
                  <a:pt x="13713" y="454"/>
                </a:lnTo>
                <a:lnTo>
                  <a:pt x="13640" y="380"/>
                </a:lnTo>
                <a:lnTo>
                  <a:pt x="13553" y="321"/>
                </a:lnTo>
                <a:lnTo>
                  <a:pt x="13456" y="280"/>
                </a:lnTo>
                <a:lnTo>
                  <a:pt x="13349" y="258"/>
                </a:lnTo>
                <a:lnTo>
                  <a:pt x="13294" y="257"/>
                </a:lnTo>
                <a:lnTo>
                  <a:pt x="2543" y="257"/>
                </a:lnTo>
                <a:lnTo>
                  <a:pt x="2494" y="227"/>
                </a:lnTo>
                <a:lnTo>
                  <a:pt x="2394" y="172"/>
                </a:lnTo>
                <a:lnTo>
                  <a:pt x="2291" y="124"/>
                </a:lnTo>
                <a:lnTo>
                  <a:pt x="2182" y="84"/>
                </a:lnTo>
                <a:lnTo>
                  <a:pt x="2070" y="52"/>
                </a:lnTo>
                <a:lnTo>
                  <a:pt x="1956" y="26"/>
                </a:lnTo>
                <a:lnTo>
                  <a:pt x="1838" y="9"/>
                </a:lnTo>
                <a:lnTo>
                  <a:pt x="1719" y="0"/>
                </a:lnTo>
                <a:lnTo>
                  <a:pt x="1658" y="0"/>
                </a:lnTo>
                <a:lnTo>
                  <a:pt x="1573" y="1"/>
                </a:lnTo>
                <a:lnTo>
                  <a:pt x="1405" y="18"/>
                </a:lnTo>
                <a:lnTo>
                  <a:pt x="1243" y="52"/>
                </a:lnTo>
                <a:lnTo>
                  <a:pt x="1088" y="100"/>
                </a:lnTo>
                <a:lnTo>
                  <a:pt x="939" y="163"/>
                </a:lnTo>
                <a:lnTo>
                  <a:pt x="798" y="240"/>
                </a:lnTo>
                <a:lnTo>
                  <a:pt x="665" y="329"/>
                </a:lnTo>
                <a:lnTo>
                  <a:pt x="542" y="430"/>
                </a:lnTo>
                <a:lnTo>
                  <a:pt x="431" y="543"/>
                </a:lnTo>
                <a:lnTo>
                  <a:pt x="328" y="665"/>
                </a:lnTo>
                <a:lnTo>
                  <a:pt x="239" y="797"/>
                </a:lnTo>
                <a:lnTo>
                  <a:pt x="162" y="938"/>
                </a:lnTo>
                <a:lnTo>
                  <a:pt x="100" y="1087"/>
                </a:lnTo>
                <a:lnTo>
                  <a:pt x="51" y="1243"/>
                </a:lnTo>
                <a:lnTo>
                  <a:pt x="19" y="1405"/>
                </a:lnTo>
                <a:lnTo>
                  <a:pt x="2" y="1572"/>
                </a:lnTo>
                <a:lnTo>
                  <a:pt x="0" y="1658"/>
                </a:lnTo>
                <a:lnTo>
                  <a:pt x="0" y="1720"/>
                </a:lnTo>
                <a:lnTo>
                  <a:pt x="10" y="1842"/>
                </a:lnTo>
                <a:lnTo>
                  <a:pt x="28" y="1961"/>
                </a:lnTo>
                <a:lnTo>
                  <a:pt x="54" y="2076"/>
                </a:lnTo>
                <a:lnTo>
                  <a:pt x="87" y="2190"/>
                </a:lnTo>
                <a:lnTo>
                  <a:pt x="129" y="2299"/>
                </a:lnTo>
                <a:lnTo>
                  <a:pt x="177" y="2404"/>
                </a:lnTo>
                <a:lnTo>
                  <a:pt x="234" y="2507"/>
                </a:lnTo>
                <a:lnTo>
                  <a:pt x="296" y="2604"/>
                </a:lnTo>
                <a:lnTo>
                  <a:pt x="365" y="2696"/>
                </a:lnTo>
                <a:lnTo>
                  <a:pt x="440" y="2783"/>
                </a:lnTo>
                <a:lnTo>
                  <a:pt x="520" y="2864"/>
                </a:lnTo>
                <a:lnTo>
                  <a:pt x="607" y="2941"/>
                </a:lnTo>
                <a:lnTo>
                  <a:pt x="699" y="3010"/>
                </a:lnTo>
                <a:lnTo>
                  <a:pt x="795" y="3073"/>
                </a:lnTo>
                <a:lnTo>
                  <a:pt x="896" y="3130"/>
                </a:lnTo>
                <a:lnTo>
                  <a:pt x="948" y="3156"/>
                </a:lnTo>
                <a:lnTo>
                  <a:pt x="1030" y="3192"/>
                </a:lnTo>
                <a:lnTo>
                  <a:pt x="1199" y="3252"/>
                </a:lnTo>
                <a:lnTo>
                  <a:pt x="1378" y="3293"/>
                </a:lnTo>
                <a:lnTo>
                  <a:pt x="1564" y="3314"/>
                </a:lnTo>
                <a:lnTo>
                  <a:pt x="1658" y="3315"/>
                </a:lnTo>
                <a:lnTo>
                  <a:pt x="1658" y="3315"/>
                </a:lnTo>
                <a:lnTo>
                  <a:pt x="1659" y="3315"/>
                </a:lnTo>
                <a:lnTo>
                  <a:pt x="1700" y="3315"/>
                </a:lnTo>
                <a:lnTo>
                  <a:pt x="1740" y="3313"/>
                </a:lnTo>
                <a:lnTo>
                  <a:pt x="1753" y="3313"/>
                </a:lnTo>
                <a:lnTo>
                  <a:pt x="1766" y="3312"/>
                </a:lnTo>
                <a:lnTo>
                  <a:pt x="1793" y="3310"/>
                </a:lnTo>
                <a:lnTo>
                  <a:pt x="1820" y="3308"/>
                </a:lnTo>
                <a:lnTo>
                  <a:pt x="1834" y="3306"/>
                </a:lnTo>
                <a:lnTo>
                  <a:pt x="1850" y="3304"/>
                </a:lnTo>
                <a:lnTo>
                  <a:pt x="1875" y="3301"/>
                </a:lnTo>
                <a:lnTo>
                  <a:pt x="1899" y="3297"/>
                </a:lnTo>
                <a:lnTo>
                  <a:pt x="1915" y="3296"/>
                </a:lnTo>
                <a:lnTo>
                  <a:pt x="1932" y="3292"/>
                </a:lnTo>
                <a:lnTo>
                  <a:pt x="1954" y="3288"/>
                </a:lnTo>
                <a:lnTo>
                  <a:pt x="1977" y="3284"/>
                </a:lnTo>
                <a:lnTo>
                  <a:pt x="1994" y="3282"/>
                </a:lnTo>
                <a:lnTo>
                  <a:pt x="2011" y="3278"/>
                </a:lnTo>
                <a:lnTo>
                  <a:pt x="2031" y="3273"/>
                </a:lnTo>
                <a:lnTo>
                  <a:pt x="2052" y="3268"/>
                </a:lnTo>
                <a:lnTo>
                  <a:pt x="2070" y="3264"/>
                </a:lnTo>
                <a:lnTo>
                  <a:pt x="2089" y="3258"/>
                </a:lnTo>
                <a:lnTo>
                  <a:pt x="2107" y="3253"/>
                </a:lnTo>
                <a:lnTo>
                  <a:pt x="2125" y="3248"/>
                </a:lnTo>
                <a:lnTo>
                  <a:pt x="2146" y="3243"/>
                </a:lnTo>
                <a:lnTo>
                  <a:pt x="2165" y="3236"/>
                </a:lnTo>
                <a:lnTo>
                  <a:pt x="2178" y="3231"/>
                </a:lnTo>
                <a:lnTo>
                  <a:pt x="2191" y="3227"/>
                </a:lnTo>
                <a:lnTo>
                  <a:pt x="2217" y="3218"/>
                </a:lnTo>
                <a:lnTo>
                  <a:pt x="2241" y="3209"/>
                </a:lnTo>
                <a:lnTo>
                  <a:pt x="2241" y="3209"/>
                </a:lnTo>
                <a:lnTo>
                  <a:pt x="2241" y="3209"/>
                </a:lnTo>
                <a:lnTo>
                  <a:pt x="2328" y="3174"/>
                </a:lnTo>
                <a:lnTo>
                  <a:pt x="2494" y="3090"/>
                </a:lnTo>
                <a:lnTo>
                  <a:pt x="2648" y="2989"/>
                </a:lnTo>
                <a:lnTo>
                  <a:pt x="2790" y="2870"/>
                </a:lnTo>
                <a:lnTo>
                  <a:pt x="2855" y="2805"/>
                </a:lnTo>
                <a:lnTo>
                  <a:pt x="2855" y="2805"/>
                </a:lnTo>
                <a:lnTo>
                  <a:pt x="2855" y="2805"/>
                </a:lnTo>
                <a:lnTo>
                  <a:pt x="2858" y="2801"/>
                </a:lnTo>
                <a:lnTo>
                  <a:pt x="2862" y="2797"/>
                </a:lnTo>
                <a:lnTo>
                  <a:pt x="2869" y="2789"/>
                </a:lnTo>
                <a:lnTo>
                  <a:pt x="2875" y="2783"/>
                </a:lnTo>
                <a:lnTo>
                  <a:pt x="2886" y="2771"/>
                </a:lnTo>
                <a:lnTo>
                  <a:pt x="2896" y="2759"/>
                </a:lnTo>
                <a:lnTo>
                  <a:pt x="2896" y="2759"/>
                </a:lnTo>
                <a:lnTo>
                  <a:pt x="2896" y="2759"/>
                </a:lnTo>
                <a:lnTo>
                  <a:pt x="2901" y="2754"/>
                </a:lnTo>
                <a:lnTo>
                  <a:pt x="2906" y="2748"/>
                </a:lnTo>
                <a:lnTo>
                  <a:pt x="2919" y="2734"/>
                </a:lnTo>
                <a:lnTo>
                  <a:pt x="2931" y="2719"/>
                </a:lnTo>
                <a:lnTo>
                  <a:pt x="2931" y="2719"/>
                </a:lnTo>
                <a:lnTo>
                  <a:pt x="2932" y="2718"/>
                </a:lnTo>
                <a:lnTo>
                  <a:pt x="2934" y="2717"/>
                </a:lnTo>
                <a:lnTo>
                  <a:pt x="2935" y="2715"/>
                </a:lnTo>
                <a:lnTo>
                  <a:pt x="2939" y="2710"/>
                </a:lnTo>
                <a:lnTo>
                  <a:pt x="2943" y="2706"/>
                </a:lnTo>
                <a:lnTo>
                  <a:pt x="2947" y="2701"/>
                </a:lnTo>
                <a:lnTo>
                  <a:pt x="2950" y="2696"/>
                </a:lnTo>
                <a:lnTo>
                  <a:pt x="2966" y="2676"/>
                </a:lnTo>
                <a:lnTo>
                  <a:pt x="2980" y="2658"/>
                </a:lnTo>
                <a:lnTo>
                  <a:pt x="2983" y="2654"/>
                </a:lnTo>
                <a:lnTo>
                  <a:pt x="2985" y="2651"/>
                </a:lnTo>
                <a:lnTo>
                  <a:pt x="3044" y="2726"/>
                </a:lnTo>
                <a:lnTo>
                  <a:pt x="3173" y="2863"/>
                </a:lnTo>
                <a:lnTo>
                  <a:pt x="3317" y="2985"/>
                </a:lnTo>
                <a:lnTo>
                  <a:pt x="3475" y="3090"/>
                </a:lnTo>
                <a:lnTo>
                  <a:pt x="3645" y="3177"/>
                </a:lnTo>
                <a:lnTo>
                  <a:pt x="3825" y="3244"/>
                </a:lnTo>
                <a:lnTo>
                  <a:pt x="4015" y="3290"/>
                </a:lnTo>
                <a:lnTo>
                  <a:pt x="4212" y="3313"/>
                </a:lnTo>
                <a:lnTo>
                  <a:pt x="4313" y="3315"/>
                </a:lnTo>
                <a:lnTo>
                  <a:pt x="13535" y="3315"/>
                </a:lnTo>
                <a:lnTo>
                  <a:pt x="13589" y="3314"/>
                </a:lnTo>
                <a:lnTo>
                  <a:pt x="13693" y="3292"/>
                </a:lnTo>
                <a:lnTo>
                  <a:pt x="13741" y="3274"/>
                </a:lnTo>
                <a:lnTo>
                  <a:pt x="13743" y="3273"/>
                </a:lnTo>
                <a:lnTo>
                  <a:pt x="13745" y="3273"/>
                </a:lnTo>
                <a:lnTo>
                  <a:pt x="13755" y="3268"/>
                </a:lnTo>
                <a:lnTo>
                  <a:pt x="13765" y="3264"/>
                </a:lnTo>
                <a:lnTo>
                  <a:pt x="13804" y="3243"/>
                </a:lnTo>
                <a:lnTo>
                  <a:pt x="13877" y="3192"/>
                </a:lnTo>
                <a:lnTo>
                  <a:pt x="13908" y="3161"/>
                </a:lnTo>
                <a:lnTo>
                  <a:pt x="13909" y="3161"/>
                </a:lnTo>
                <a:lnTo>
                  <a:pt x="13910" y="3160"/>
                </a:lnTo>
                <a:lnTo>
                  <a:pt x="13945" y="3122"/>
                </a:lnTo>
                <a:lnTo>
                  <a:pt x="14003" y="3038"/>
                </a:lnTo>
                <a:lnTo>
                  <a:pt x="14043" y="2942"/>
                </a:lnTo>
                <a:lnTo>
                  <a:pt x="14063" y="2839"/>
                </a:lnTo>
                <a:lnTo>
                  <a:pt x="14066" y="2784"/>
                </a:lnTo>
                <a:lnTo>
                  <a:pt x="14066" y="2784"/>
                </a:lnTo>
                <a:lnTo>
                  <a:pt x="14066" y="2654"/>
                </a:lnTo>
                <a:lnTo>
                  <a:pt x="14066" y="2654"/>
                </a:lnTo>
                <a:lnTo>
                  <a:pt x="13837" y="2654"/>
                </a:lnTo>
                <a:close/>
              </a:path>
            </a:pathLst>
          </a:custGeom>
          <a:solidFill>
            <a:schemeClr val="bg2">
              <a:lumMod val="90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44" name="Freeform 586">
            <a:extLst>
              <a:ext uri="{FF2B5EF4-FFF2-40B4-BE49-F238E27FC236}">
                <a16:creationId xmlns:a16="http://schemas.microsoft.com/office/drawing/2014/main" id="{A9C78BEC-7E18-451D-90D7-B5EE2EE7D2BE}"/>
              </a:ext>
            </a:extLst>
          </p:cNvPr>
          <p:cNvSpPr>
            <a:spLocks/>
          </p:cNvSpPr>
          <p:nvPr/>
        </p:nvSpPr>
        <p:spPr bwMode="auto">
          <a:xfrm>
            <a:off x="5439053" y="2205249"/>
            <a:ext cx="2925273" cy="674585"/>
          </a:xfrm>
          <a:custGeom>
            <a:avLst/>
            <a:gdLst>
              <a:gd name="T0" fmla="*/ 0 w 11294"/>
              <a:gd name="T1" fmla="*/ 0 h 2604"/>
              <a:gd name="T2" fmla="*/ 86 w 11294"/>
              <a:gd name="T3" fmla="*/ 56 h 2604"/>
              <a:gd name="T4" fmla="*/ 244 w 11294"/>
              <a:gd name="T5" fmla="*/ 187 h 2604"/>
              <a:gd name="T6" fmla="*/ 385 w 11294"/>
              <a:gd name="T7" fmla="*/ 336 h 2604"/>
              <a:gd name="T8" fmla="*/ 509 w 11294"/>
              <a:gd name="T9" fmla="*/ 500 h 2604"/>
              <a:gd name="T10" fmla="*/ 585 w 11294"/>
              <a:gd name="T11" fmla="*/ 634 h 2604"/>
              <a:gd name="T12" fmla="*/ 630 w 11294"/>
              <a:gd name="T13" fmla="*/ 727 h 2604"/>
              <a:gd name="T14" fmla="*/ 671 w 11294"/>
              <a:gd name="T15" fmla="*/ 824 h 2604"/>
              <a:gd name="T16" fmla="*/ 703 w 11294"/>
              <a:gd name="T17" fmla="*/ 923 h 2604"/>
              <a:gd name="T18" fmla="*/ 730 w 11294"/>
              <a:gd name="T19" fmla="*/ 1025 h 2604"/>
              <a:gd name="T20" fmla="*/ 751 w 11294"/>
              <a:gd name="T21" fmla="*/ 1130 h 2604"/>
              <a:gd name="T22" fmla="*/ 765 w 11294"/>
              <a:gd name="T23" fmla="*/ 1236 h 2604"/>
              <a:gd name="T24" fmla="*/ 772 w 11294"/>
              <a:gd name="T25" fmla="*/ 1345 h 2604"/>
              <a:gd name="T26" fmla="*/ 773 w 11294"/>
              <a:gd name="T27" fmla="*/ 1401 h 2604"/>
              <a:gd name="T28" fmla="*/ 773 w 11294"/>
              <a:gd name="T29" fmla="*/ 1407 h 2604"/>
              <a:gd name="T30" fmla="*/ 773 w 11294"/>
              <a:gd name="T31" fmla="*/ 1414 h 2604"/>
              <a:gd name="T32" fmla="*/ 774 w 11294"/>
              <a:gd name="T33" fmla="*/ 1466 h 2604"/>
              <a:gd name="T34" fmla="*/ 786 w 11294"/>
              <a:gd name="T35" fmla="*/ 1564 h 2604"/>
              <a:gd name="T36" fmla="*/ 807 w 11294"/>
              <a:gd name="T37" fmla="*/ 1660 h 2604"/>
              <a:gd name="T38" fmla="*/ 836 w 11294"/>
              <a:gd name="T39" fmla="*/ 1754 h 2604"/>
              <a:gd name="T40" fmla="*/ 874 w 11294"/>
              <a:gd name="T41" fmla="*/ 1842 h 2604"/>
              <a:gd name="T42" fmla="*/ 921 w 11294"/>
              <a:gd name="T43" fmla="*/ 1925 h 2604"/>
              <a:gd name="T44" fmla="*/ 975 w 11294"/>
              <a:gd name="T45" fmla="*/ 2004 h 2604"/>
              <a:gd name="T46" fmla="*/ 1036 w 11294"/>
              <a:gd name="T47" fmla="*/ 2076 h 2604"/>
              <a:gd name="T48" fmla="*/ 1103 w 11294"/>
              <a:gd name="T49" fmla="*/ 2144 h 2604"/>
              <a:gd name="T50" fmla="*/ 1177 w 11294"/>
              <a:gd name="T51" fmla="*/ 2203 h 2604"/>
              <a:gd name="T52" fmla="*/ 1256 w 11294"/>
              <a:gd name="T53" fmla="*/ 2256 h 2604"/>
              <a:gd name="T54" fmla="*/ 1341 w 11294"/>
              <a:gd name="T55" fmla="*/ 2302 h 2604"/>
              <a:gd name="T56" fmla="*/ 1429 w 11294"/>
              <a:gd name="T57" fmla="*/ 2338 h 2604"/>
              <a:gd name="T58" fmla="*/ 1522 w 11294"/>
              <a:gd name="T59" fmla="*/ 2368 h 2604"/>
              <a:gd name="T60" fmla="*/ 1619 w 11294"/>
              <a:gd name="T61" fmla="*/ 2387 h 2604"/>
              <a:gd name="T62" fmla="*/ 1719 w 11294"/>
              <a:gd name="T63" fmla="*/ 2396 h 2604"/>
              <a:gd name="T64" fmla="*/ 1770 w 11294"/>
              <a:gd name="T65" fmla="*/ 2398 h 2604"/>
              <a:gd name="T66" fmla="*/ 1770 w 11294"/>
              <a:gd name="T67" fmla="*/ 2604 h 2604"/>
              <a:gd name="T68" fmla="*/ 11294 w 11294"/>
              <a:gd name="T69" fmla="*/ 2604 h 2604"/>
              <a:gd name="T70" fmla="*/ 11294 w 11294"/>
              <a:gd name="T71" fmla="*/ 543 h 2604"/>
              <a:gd name="T72" fmla="*/ 11292 w 11294"/>
              <a:gd name="T73" fmla="*/ 487 h 2604"/>
              <a:gd name="T74" fmla="*/ 11270 w 11294"/>
              <a:gd name="T75" fmla="*/ 381 h 2604"/>
              <a:gd name="T76" fmla="*/ 11229 w 11294"/>
              <a:gd name="T77" fmla="*/ 284 h 2604"/>
              <a:gd name="T78" fmla="*/ 11170 w 11294"/>
              <a:gd name="T79" fmla="*/ 197 h 2604"/>
              <a:gd name="T80" fmla="*/ 11097 w 11294"/>
              <a:gd name="T81" fmla="*/ 123 h 2604"/>
              <a:gd name="T82" fmla="*/ 11010 w 11294"/>
              <a:gd name="T83" fmla="*/ 65 h 2604"/>
              <a:gd name="T84" fmla="*/ 10913 w 11294"/>
              <a:gd name="T85" fmla="*/ 23 h 2604"/>
              <a:gd name="T86" fmla="*/ 10806 w 11294"/>
              <a:gd name="T87" fmla="*/ 1 h 2604"/>
              <a:gd name="T88" fmla="*/ 10751 w 11294"/>
              <a:gd name="T89" fmla="*/ 0 h 2604"/>
              <a:gd name="T90" fmla="*/ 0 w 11294"/>
              <a:gd name="T91" fmla="*/ 0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294" h="2604">
                <a:moveTo>
                  <a:pt x="0" y="0"/>
                </a:moveTo>
                <a:lnTo>
                  <a:pt x="86" y="56"/>
                </a:lnTo>
                <a:lnTo>
                  <a:pt x="244" y="187"/>
                </a:lnTo>
                <a:lnTo>
                  <a:pt x="385" y="336"/>
                </a:lnTo>
                <a:lnTo>
                  <a:pt x="509" y="500"/>
                </a:lnTo>
                <a:lnTo>
                  <a:pt x="585" y="634"/>
                </a:lnTo>
                <a:lnTo>
                  <a:pt x="630" y="727"/>
                </a:lnTo>
                <a:lnTo>
                  <a:pt x="671" y="824"/>
                </a:lnTo>
                <a:lnTo>
                  <a:pt x="703" y="923"/>
                </a:lnTo>
                <a:lnTo>
                  <a:pt x="730" y="1025"/>
                </a:lnTo>
                <a:lnTo>
                  <a:pt x="751" y="1130"/>
                </a:lnTo>
                <a:lnTo>
                  <a:pt x="765" y="1236"/>
                </a:lnTo>
                <a:lnTo>
                  <a:pt x="772" y="1345"/>
                </a:lnTo>
                <a:lnTo>
                  <a:pt x="773" y="1401"/>
                </a:lnTo>
                <a:lnTo>
                  <a:pt x="773" y="1407"/>
                </a:lnTo>
                <a:lnTo>
                  <a:pt x="773" y="1414"/>
                </a:lnTo>
                <a:lnTo>
                  <a:pt x="774" y="1466"/>
                </a:lnTo>
                <a:lnTo>
                  <a:pt x="786" y="1564"/>
                </a:lnTo>
                <a:lnTo>
                  <a:pt x="807" y="1660"/>
                </a:lnTo>
                <a:lnTo>
                  <a:pt x="836" y="1754"/>
                </a:lnTo>
                <a:lnTo>
                  <a:pt x="874" y="1842"/>
                </a:lnTo>
                <a:lnTo>
                  <a:pt x="921" y="1925"/>
                </a:lnTo>
                <a:lnTo>
                  <a:pt x="975" y="2004"/>
                </a:lnTo>
                <a:lnTo>
                  <a:pt x="1036" y="2076"/>
                </a:lnTo>
                <a:lnTo>
                  <a:pt x="1103" y="2144"/>
                </a:lnTo>
                <a:lnTo>
                  <a:pt x="1177" y="2203"/>
                </a:lnTo>
                <a:lnTo>
                  <a:pt x="1256" y="2256"/>
                </a:lnTo>
                <a:lnTo>
                  <a:pt x="1341" y="2302"/>
                </a:lnTo>
                <a:lnTo>
                  <a:pt x="1429" y="2338"/>
                </a:lnTo>
                <a:lnTo>
                  <a:pt x="1522" y="2368"/>
                </a:lnTo>
                <a:lnTo>
                  <a:pt x="1619" y="2387"/>
                </a:lnTo>
                <a:lnTo>
                  <a:pt x="1719" y="2396"/>
                </a:lnTo>
                <a:lnTo>
                  <a:pt x="1770" y="2398"/>
                </a:lnTo>
                <a:lnTo>
                  <a:pt x="1770" y="2604"/>
                </a:lnTo>
                <a:lnTo>
                  <a:pt x="11294" y="2604"/>
                </a:lnTo>
                <a:lnTo>
                  <a:pt x="11294" y="543"/>
                </a:lnTo>
                <a:lnTo>
                  <a:pt x="11292" y="487"/>
                </a:lnTo>
                <a:lnTo>
                  <a:pt x="11270" y="381"/>
                </a:lnTo>
                <a:lnTo>
                  <a:pt x="11229" y="284"/>
                </a:lnTo>
                <a:lnTo>
                  <a:pt x="11170" y="197"/>
                </a:lnTo>
                <a:lnTo>
                  <a:pt x="11097" y="123"/>
                </a:lnTo>
                <a:lnTo>
                  <a:pt x="11010" y="65"/>
                </a:lnTo>
                <a:lnTo>
                  <a:pt x="10913" y="23"/>
                </a:lnTo>
                <a:lnTo>
                  <a:pt x="10806" y="1"/>
                </a:lnTo>
                <a:lnTo>
                  <a:pt x="10751" y="0"/>
                </a:lnTo>
                <a:lnTo>
                  <a:pt x="0" y="0"/>
                </a:lnTo>
                <a:close/>
              </a:path>
            </a:pathLst>
          </a:custGeom>
          <a:solidFill>
            <a:schemeClr val="accent4">
              <a:lumMod val="60000"/>
              <a:lumOff val="40000"/>
            </a:schemeClr>
          </a:solidFill>
          <a:ln>
            <a:noFill/>
          </a:ln>
        </p:spPr>
        <p:txBody>
          <a:bodyPr vert="horz" wrap="square" lIns="68580" tIns="34290" rIns="68580" bIns="34290" numCol="1" anchor="t" anchorCtr="0" compatLnSpc="1">
            <a:prstTxWarp prst="textNoShape">
              <a:avLst/>
            </a:prstTxWarp>
          </a:bodyPr>
          <a:lstStyle/>
          <a:p>
            <a:pPr algn="ctr"/>
            <a:r>
              <a:rPr lang="ru-RU" sz="1350" b="1" dirty="0"/>
              <a:t>Германия, Сименс 2008й. </a:t>
            </a:r>
          </a:p>
          <a:p>
            <a:pPr algn="ctr"/>
            <a:r>
              <a:rPr lang="ru-RU" sz="1350" b="1" dirty="0"/>
              <a:t>1.4 млрд. </a:t>
            </a:r>
            <a:r>
              <a:rPr lang="ru-RU" sz="1350" b="1" dirty="0" err="1"/>
              <a:t>долл</a:t>
            </a:r>
            <a:endParaRPr lang="ru-RU" sz="1350" b="1" dirty="0"/>
          </a:p>
        </p:txBody>
      </p:sp>
      <p:sp>
        <p:nvSpPr>
          <p:cNvPr id="133" name="Freeform 584">
            <a:extLst>
              <a:ext uri="{FF2B5EF4-FFF2-40B4-BE49-F238E27FC236}">
                <a16:creationId xmlns:a16="http://schemas.microsoft.com/office/drawing/2014/main" id="{31994175-1018-4D52-9EF8-2FB5805EEE60}"/>
              </a:ext>
            </a:extLst>
          </p:cNvPr>
          <p:cNvSpPr>
            <a:spLocks/>
          </p:cNvSpPr>
          <p:nvPr/>
        </p:nvSpPr>
        <p:spPr bwMode="auto">
          <a:xfrm>
            <a:off x="4794300" y="3452484"/>
            <a:ext cx="3644416" cy="859034"/>
          </a:xfrm>
          <a:custGeom>
            <a:avLst/>
            <a:gdLst>
              <a:gd name="T0" fmla="*/ 13835 w 14066"/>
              <a:gd name="T1" fmla="*/ 744 h 3315"/>
              <a:gd name="T2" fmla="*/ 13713 w 14066"/>
              <a:gd name="T3" fmla="*/ 454 h 3315"/>
              <a:gd name="T4" fmla="*/ 13456 w 14066"/>
              <a:gd name="T5" fmla="*/ 280 h 3315"/>
              <a:gd name="T6" fmla="*/ 2543 w 14066"/>
              <a:gd name="T7" fmla="*/ 257 h 3315"/>
              <a:gd name="T8" fmla="*/ 2291 w 14066"/>
              <a:gd name="T9" fmla="*/ 124 h 3315"/>
              <a:gd name="T10" fmla="*/ 1956 w 14066"/>
              <a:gd name="T11" fmla="*/ 26 h 3315"/>
              <a:gd name="T12" fmla="*/ 1658 w 14066"/>
              <a:gd name="T13" fmla="*/ 0 h 3315"/>
              <a:gd name="T14" fmla="*/ 1243 w 14066"/>
              <a:gd name="T15" fmla="*/ 52 h 3315"/>
              <a:gd name="T16" fmla="*/ 798 w 14066"/>
              <a:gd name="T17" fmla="*/ 240 h 3315"/>
              <a:gd name="T18" fmla="*/ 431 w 14066"/>
              <a:gd name="T19" fmla="*/ 543 h 3315"/>
              <a:gd name="T20" fmla="*/ 162 w 14066"/>
              <a:gd name="T21" fmla="*/ 938 h 3315"/>
              <a:gd name="T22" fmla="*/ 19 w 14066"/>
              <a:gd name="T23" fmla="*/ 1405 h 3315"/>
              <a:gd name="T24" fmla="*/ 0 w 14066"/>
              <a:gd name="T25" fmla="*/ 1720 h 3315"/>
              <a:gd name="T26" fmla="*/ 54 w 14066"/>
              <a:gd name="T27" fmla="*/ 2076 h 3315"/>
              <a:gd name="T28" fmla="*/ 177 w 14066"/>
              <a:gd name="T29" fmla="*/ 2404 h 3315"/>
              <a:gd name="T30" fmla="*/ 365 w 14066"/>
              <a:gd name="T31" fmla="*/ 2696 h 3315"/>
              <a:gd name="T32" fmla="*/ 607 w 14066"/>
              <a:gd name="T33" fmla="*/ 2941 h 3315"/>
              <a:gd name="T34" fmla="*/ 896 w 14066"/>
              <a:gd name="T35" fmla="*/ 3130 h 3315"/>
              <a:gd name="T36" fmla="*/ 1199 w 14066"/>
              <a:gd name="T37" fmla="*/ 3252 h 3315"/>
              <a:gd name="T38" fmla="*/ 1658 w 14066"/>
              <a:gd name="T39" fmla="*/ 3315 h 3315"/>
              <a:gd name="T40" fmla="*/ 1700 w 14066"/>
              <a:gd name="T41" fmla="*/ 3315 h 3315"/>
              <a:gd name="T42" fmla="*/ 1766 w 14066"/>
              <a:gd name="T43" fmla="*/ 3312 h 3315"/>
              <a:gd name="T44" fmla="*/ 1834 w 14066"/>
              <a:gd name="T45" fmla="*/ 3306 h 3315"/>
              <a:gd name="T46" fmla="*/ 1899 w 14066"/>
              <a:gd name="T47" fmla="*/ 3297 h 3315"/>
              <a:gd name="T48" fmla="*/ 1954 w 14066"/>
              <a:gd name="T49" fmla="*/ 3288 h 3315"/>
              <a:gd name="T50" fmla="*/ 2011 w 14066"/>
              <a:gd name="T51" fmla="*/ 3278 h 3315"/>
              <a:gd name="T52" fmla="*/ 2070 w 14066"/>
              <a:gd name="T53" fmla="*/ 3264 h 3315"/>
              <a:gd name="T54" fmla="*/ 2125 w 14066"/>
              <a:gd name="T55" fmla="*/ 3248 h 3315"/>
              <a:gd name="T56" fmla="*/ 2178 w 14066"/>
              <a:gd name="T57" fmla="*/ 3231 h 3315"/>
              <a:gd name="T58" fmla="*/ 2241 w 14066"/>
              <a:gd name="T59" fmla="*/ 3209 h 3315"/>
              <a:gd name="T60" fmla="*/ 2328 w 14066"/>
              <a:gd name="T61" fmla="*/ 3174 h 3315"/>
              <a:gd name="T62" fmla="*/ 2790 w 14066"/>
              <a:gd name="T63" fmla="*/ 2870 h 3315"/>
              <a:gd name="T64" fmla="*/ 2855 w 14066"/>
              <a:gd name="T65" fmla="*/ 2805 h 3315"/>
              <a:gd name="T66" fmla="*/ 2869 w 14066"/>
              <a:gd name="T67" fmla="*/ 2789 h 3315"/>
              <a:gd name="T68" fmla="*/ 2896 w 14066"/>
              <a:gd name="T69" fmla="*/ 2759 h 3315"/>
              <a:gd name="T70" fmla="*/ 2901 w 14066"/>
              <a:gd name="T71" fmla="*/ 2754 h 3315"/>
              <a:gd name="T72" fmla="*/ 2931 w 14066"/>
              <a:gd name="T73" fmla="*/ 2719 h 3315"/>
              <a:gd name="T74" fmla="*/ 2934 w 14066"/>
              <a:gd name="T75" fmla="*/ 2717 h 3315"/>
              <a:gd name="T76" fmla="*/ 2943 w 14066"/>
              <a:gd name="T77" fmla="*/ 2706 h 3315"/>
              <a:gd name="T78" fmla="*/ 2966 w 14066"/>
              <a:gd name="T79" fmla="*/ 2676 h 3315"/>
              <a:gd name="T80" fmla="*/ 2985 w 14066"/>
              <a:gd name="T81" fmla="*/ 2651 h 3315"/>
              <a:gd name="T82" fmla="*/ 3317 w 14066"/>
              <a:gd name="T83" fmla="*/ 2985 h 3315"/>
              <a:gd name="T84" fmla="*/ 3825 w 14066"/>
              <a:gd name="T85" fmla="*/ 3244 h 3315"/>
              <a:gd name="T86" fmla="*/ 4313 w 14066"/>
              <a:gd name="T87" fmla="*/ 3315 h 3315"/>
              <a:gd name="T88" fmla="*/ 13693 w 14066"/>
              <a:gd name="T89" fmla="*/ 3292 h 3315"/>
              <a:gd name="T90" fmla="*/ 13745 w 14066"/>
              <a:gd name="T91" fmla="*/ 3273 h 3315"/>
              <a:gd name="T92" fmla="*/ 13804 w 14066"/>
              <a:gd name="T93" fmla="*/ 3243 h 3315"/>
              <a:gd name="T94" fmla="*/ 13909 w 14066"/>
              <a:gd name="T95" fmla="*/ 3161 h 3315"/>
              <a:gd name="T96" fmla="*/ 14003 w 14066"/>
              <a:gd name="T97" fmla="*/ 3038 h 3315"/>
              <a:gd name="T98" fmla="*/ 14066 w 14066"/>
              <a:gd name="T99" fmla="*/ 2784 h 3315"/>
              <a:gd name="T100" fmla="*/ 14066 w 14066"/>
              <a:gd name="T101" fmla="*/ 2654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66" h="3315">
                <a:moveTo>
                  <a:pt x="13837" y="2654"/>
                </a:moveTo>
                <a:lnTo>
                  <a:pt x="13837" y="800"/>
                </a:lnTo>
                <a:lnTo>
                  <a:pt x="13835" y="744"/>
                </a:lnTo>
                <a:lnTo>
                  <a:pt x="13813" y="638"/>
                </a:lnTo>
                <a:lnTo>
                  <a:pt x="13772" y="540"/>
                </a:lnTo>
                <a:lnTo>
                  <a:pt x="13713" y="454"/>
                </a:lnTo>
                <a:lnTo>
                  <a:pt x="13640" y="380"/>
                </a:lnTo>
                <a:lnTo>
                  <a:pt x="13553" y="321"/>
                </a:lnTo>
                <a:lnTo>
                  <a:pt x="13456" y="280"/>
                </a:lnTo>
                <a:lnTo>
                  <a:pt x="13349" y="258"/>
                </a:lnTo>
                <a:lnTo>
                  <a:pt x="13294" y="257"/>
                </a:lnTo>
                <a:lnTo>
                  <a:pt x="2543" y="257"/>
                </a:lnTo>
                <a:lnTo>
                  <a:pt x="2494" y="227"/>
                </a:lnTo>
                <a:lnTo>
                  <a:pt x="2394" y="172"/>
                </a:lnTo>
                <a:lnTo>
                  <a:pt x="2291" y="124"/>
                </a:lnTo>
                <a:lnTo>
                  <a:pt x="2182" y="84"/>
                </a:lnTo>
                <a:lnTo>
                  <a:pt x="2070" y="52"/>
                </a:lnTo>
                <a:lnTo>
                  <a:pt x="1956" y="26"/>
                </a:lnTo>
                <a:lnTo>
                  <a:pt x="1838" y="9"/>
                </a:lnTo>
                <a:lnTo>
                  <a:pt x="1719" y="0"/>
                </a:lnTo>
                <a:lnTo>
                  <a:pt x="1658" y="0"/>
                </a:lnTo>
                <a:lnTo>
                  <a:pt x="1573" y="1"/>
                </a:lnTo>
                <a:lnTo>
                  <a:pt x="1405" y="18"/>
                </a:lnTo>
                <a:lnTo>
                  <a:pt x="1243" y="52"/>
                </a:lnTo>
                <a:lnTo>
                  <a:pt x="1088" y="100"/>
                </a:lnTo>
                <a:lnTo>
                  <a:pt x="939" y="163"/>
                </a:lnTo>
                <a:lnTo>
                  <a:pt x="798" y="240"/>
                </a:lnTo>
                <a:lnTo>
                  <a:pt x="665" y="329"/>
                </a:lnTo>
                <a:lnTo>
                  <a:pt x="542" y="430"/>
                </a:lnTo>
                <a:lnTo>
                  <a:pt x="431" y="543"/>
                </a:lnTo>
                <a:lnTo>
                  <a:pt x="328" y="665"/>
                </a:lnTo>
                <a:lnTo>
                  <a:pt x="239" y="797"/>
                </a:lnTo>
                <a:lnTo>
                  <a:pt x="162" y="938"/>
                </a:lnTo>
                <a:lnTo>
                  <a:pt x="100" y="1087"/>
                </a:lnTo>
                <a:lnTo>
                  <a:pt x="51" y="1243"/>
                </a:lnTo>
                <a:lnTo>
                  <a:pt x="19" y="1405"/>
                </a:lnTo>
                <a:lnTo>
                  <a:pt x="2" y="1572"/>
                </a:lnTo>
                <a:lnTo>
                  <a:pt x="0" y="1658"/>
                </a:lnTo>
                <a:lnTo>
                  <a:pt x="0" y="1720"/>
                </a:lnTo>
                <a:lnTo>
                  <a:pt x="10" y="1842"/>
                </a:lnTo>
                <a:lnTo>
                  <a:pt x="28" y="1961"/>
                </a:lnTo>
                <a:lnTo>
                  <a:pt x="54" y="2076"/>
                </a:lnTo>
                <a:lnTo>
                  <a:pt x="87" y="2190"/>
                </a:lnTo>
                <a:lnTo>
                  <a:pt x="129" y="2299"/>
                </a:lnTo>
                <a:lnTo>
                  <a:pt x="177" y="2404"/>
                </a:lnTo>
                <a:lnTo>
                  <a:pt x="234" y="2507"/>
                </a:lnTo>
                <a:lnTo>
                  <a:pt x="296" y="2604"/>
                </a:lnTo>
                <a:lnTo>
                  <a:pt x="365" y="2696"/>
                </a:lnTo>
                <a:lnTo>
                  <a:pt x="440" y="2783"/>
                </a:lnTo>
                <a:lnTo>
                  <a:pt x="520" y="2864"/>
                </a:lnTo>
                <a:lnTo>
                  <a:pt x="607" y="2941"/>
                </a:lnTo>
                <a:lnTo>
                  <a:pt x="699" y="3010"/>
                </a:lnTo>
                <a:lnTo>
                  <a:pt x="795" y="3073"/>
                </a:lnTo>
                <a:lnTo>
                  <a:pt x="896" y="3130"/>
                </a:lnTo>
                <a:lnTo>
                  <a:pt x="948" y="3156"/>
                </a:lnTo>
                <a:lnTo>
                  <a:pt x="1030" y="3192"/>
                </a:lnTo>
                <a:lnTo>
                  <a:pt x="1199" y="3252"/>
                </a:lnTo>
                <a:lnTo>
                  <a:pt x="1378" y="3293"/>
                </a:lnTo>
                <a:lnTo>
                  <a:pt x="1564" y="3314"/>
                </a:lnTo>
                <a:lnTo>
                  <a:pt x="1658" y="3315"/>
                </a:lnTo>
                <a:lnTo>
                  <a:pt x="1658" y="3315"/>
                </a:lnTo>
                <a:lnTo>
                  <a:pt x="1659" y="3315"/>
                </a:lnTo>
                <a:lnTo>
                  <a:pt x="1700" y="3315"/>
                </a:lnTo>
                <a:lnTo>
                  <a:pt x="1740" y="3313"/>
                </a:lnTo>
                <a:lnTo>
                  <a:pt x="1753" y="3313"/>
                </a:lnTo>
                <a:lnTo>
                  <a:pt x="1766" y="3312"/>
                </a:lnTo>
                <a:lnTo>
                  <a:pt x="1793" y="3310"/>
                </a:lnTo>
                <a:lnTo>
                  <a:pt x="1820" y="3308"/>
                </a:lnTo>
                <a:lnTo>
                  <a:pt x="1834" y="3306"/>
                </a:lnTo>
                <a:lnTo>
                  <a:pt x="1850" y="3304"/>
                </a:lnTo>
                <a:lnTo>
                  <a:pt x="1875" y="3301"/>
                </a:lnTo>
                <a:lnTo>
                  <a:pt x="1899" y="3297"/>
                </a:lnTo>
                <a:lnTo>
                  <a:pt x="1915" y="3296"/>
                </a:lnTo>
                <a:lnTo>
                  <a:pt x="1932" y="3292"/>
                </a:lnTo>
                <a:lnTo>
                  <a:pt x="1954" y="3288"/>
                </a:lnTo>
                <a:lnTo>
                  <a:pt x="1977" y="3284"/>
                </a:lnTo>
                <a:lnTo>
                  <a:pt x="1994" y="3282"/>
                </a:lnTo>
                <a:lnTo>
                  <a:pt x="2011" y="3278"/>
                </a:lnTo>
                <a:lnTo>
                  <a:pt x="2031" y="3273"/>
                </a:lnTo>
                <a:lnTo>
                  <a:pt x="2052" y="3268"/>
                </a:lnTo>
                <a:lnTo>
                  <a:pt x="2070" y="3264"/>
                </a:lnTo>
                <a:lnTo>
                  <a:pt x="2089" y="3258"/>
                </a:lnTo>
                <a:lnTo>
                  <a:pt x="2107" y="3253"/>
                </a:lnTo>
                <a:lnTo>
                  <a:pt x="2125" y="3248"/>
                </a:lnTo>
                <a:lnTo>
                  <a:pt x="2146" y="3243"/>
                </a:lnTo>
                <a:lnTo>
                  <a:pt x="2165" y="3236"/>
                </a:lnTo>
                <a:lnTo>
                  <a:pt x="2178" y="3231"/>
                </a:lnTo>
                <a:lnTo>
                  <a:pt x="2191" y="3227"/>
                </a:lnTo>
                <a:lnTo>
                  <a:pt x="2217" y="3218"/>
                </a:lnTo>
                <a:lnTo>
                  <a:pt x="2241" y="3209"/>
                </a:lnTo>
                <a:lnTo>
                  <a:pt x="2241" y="3209"/>
                </a:lnTo>
                <a:lnTo>
                  <a:pt x="2241" y="3209"/>
                </a:lnTo>
                <a:lnTo>
                  <a:pt x="2328" y="3174"/>
                </a:lnTo>
                <a:lnTo>
                  <a:pt x="2494" y="3090"/>
                </a:lnTo>
                <a:lnTo>
                  <a:pt x="2648" y="2989"/>
                </a:lnTo>
                <a:lnTo>
                  <a:pt x="2790" y="2870"/>
                </a:lnTo>
                <a:lnTo>
                  <a:pt x="2855" y="2805"/>
                </a:lnTo>
                <a:lnTo>
                  <a:pt x="2855" y="2805"/>
                </a:lnTo>
                <a:lnTo>
                  <a:pt x="2855" y="2805"/>
                </a:lnTo>
                <a:lnTo>
                  <a:pt x="2858" y="2801"/>
                </a:lnTo>
                <a:lnTo>
                  <a:pt x="2862" y="2797"/>
                </a:lnTo>
                <a:lnTo>
                  <a:pt x="2869" y="2789"/>
                </a:lnTo>
                <a:lnTo>
                  <a:pt x="2875" y="2783"/>
                </a:lnTo>
                <a:lnTo>
                  <a:pt x="2886" y="2771"/>
                </a:lnTo>
                <a:lnTo>
                  <a:pt x="2896" y="2759"/>
                </a:lnTo>
                <a:lnTo>
                  <a:pt x="2896" y="2759"/>
                </a:lnTo>
                <a:lnTo>
                  <a:pt x="2896" y="2759"/>
                </a:lnTo>
                <a:lnTo>
                  <a:pt x="2901" y="2754"/>
                </a:lnTo>
                <a:lnTo>
                  <a:pt x="2906" y="2748"/>
                </a:lnTo>
                <a:lnTo>
                  <a:pt x="2919" y="2734"/>
                </a:lnTo>
                <a:lnTo>
                  <a:pt x="2931" y="2719"/>
                </a:lnTo>
                <a:lnTo>
                  <a:pt x="2931" y="2719"/>
                </a:lnTo>
                <a:lnTo>
                  <a:pt x="2932" y="2718"/>
                </a:lnTo>
                <a:lnTo>
                  <a:pt x="2934" y="2717"/>
                </a:lnTo>
                <a:lnTo>
                  <a:pt x="2935" y="2715"/>
                </a:lnTo>
                <a:lnTo>
                  <a:pt x="2939" y="2710"/>
                </a:lnTo>
                <a:lnTo>
                  <a:pt x="2943" y="2706"/>
                </a:lnTo>
                <a:lnTo>
                  <a:pt x="2947" y="2701"/>
                </a:lnTo>
                <a:lnTo>
                  <a:pt x="2950" y="2696"/>
                </a:lnTo>
                <a:lnTo>
                  <a:pt x="2966" y="2676"/>
                </a:lnTo>
                <a:lnTo>
                  <a:pt x="2980" y="2658"/>
                </a:lnTo>
                <a:lnTo>
                  <a:pt x="2983" y="2654"/>
                </a:lnTo>
                <a:lnTo>
                  <a:pt x="2985" y="2651"/>
                </a:lnTo>
                <a:lnTo>
                  <a:pt x="3044" y="2726"/>
                </a:lnTo>
                <a:lnTo>
                  <a:pt x="3173" y="2863"/>
                </a:lnTo>
                <a:lnTo>
                  <a:pt x="3317" y="2985"/>
                </a:lnTo>
                <a:lnTo>
                  <a:pt x="3475" y="3090"/>
                </a:lnTo>
                <a:lnTo>
                  <a:pt x="3645" y="3177"/>
                </a:lnTo>
                <a:lnTo>
                  <a:pt x="3825" y="3244"/>
                </a:lnTo>
                <a:lnTo>
                  <a:pt x="4015" y="3290"/>
                </a:lnTo>
                <a:lnTo>
                  <a:pt x="4212" y="3313"/>
                </a:lnTo>
                <a:lnTo>
                  <a:pt x="4313" y="3315"/>
                </a:lnTo>
                <a:lnTo>
                  <a:pt x="13535" y="3315"/>
                </a:lnTo>
                <a:lnTo>
                  <a:pt x="13589" y="3314"/>
                </a:lnTo>
                <a:lnTo>
                  <a:pt x="13693" y="3292"/>
                </a:lnTo>
                <a:lnTo>
                  <a:pt x="13741" y="3274"/>
                </a:lnTo>
                <a:lnTo>
                  <a:pt x="13743" y="3273"/>
                </a:lnTo>
                <a:lnTo>
                  <a:pt x="13745" y="3273"/>
                </a:lnTo>
                <a:lnTo>
                  <a:pt x="13755" y="3268"/>
                </a:lnTo>
                <a:lnTo>
                  <a:pt x="13765" y="3264"/>
                </a:lnTo>
                <a:lnTo>
                  <a:pt x="13804" y="3243"/>
                </a:lnTo>
                <a:lnTo>
                  <a:pt x="13877" y="3192"/>
                </a:lnTo>
                <a:lnTo>
                  <a:pt x="13908" y="3161"/>
                </a:lnTo>
                <a:lnTo>
                  <a:pt x="13909" y="3161"/>
                </a:lnTo>
                <a:lnTo>
                  <a:pt x="13910" y="3160"/>
                </a:lnTo>
                <a:lnTo>
                  <a:pt x="13945" y="3122"/>
                </a:lnTo>
                <a:lnTo>
                  <a:pt x="14003" y="3038"/>
                </a:lnTo>
                <a:lnTo>
                  <a:pt x="14043" y="2942"/>
                </a:lnTo>
                <a:lnTo>
                  <a:pt x="14063" y="2839"/>
                </a:lnTo>
                <a:lnTo>
                  <a:pt x="14066" y="2784"/>
                </a:lnTo>
                <a:lnTo>
                  <a:pt x="14066" y="2784"/>
                </a:lnTo>
                <a:lnTo>
                  <a:pt x="14066" y="2654"/>
                </a:lnTo>
                <a:lnTo>
                  <a:pt x="14066" y="2654"/>
                </a:lnTo>
                <a:lnTo>
                  <a:pt x="13837" y="2654"/>
                </a:lnTo>
                <a:close/>
              </a:path>
            </a:pathLst>
          </a:custGeom>
          <a:solidFill>
            <a:schemeClr val="bg2">
              <a:lumMod val="90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36" name="Freeform 586">
            <a:extLst>
              <a:ext uri="{FF2B5EF4-FFF2-40B4-BE49-F238E27FC236}">
                <a16:creationId xmlns:a16="http://schemas.microsoft.com/office/drawing/2014/main" id="{9EC42FC2-9A5E-4E5F-BBBD-F5227F5ACA92}"/>
              </a:ext>
            </a:extLst>
          </p:cNvPr>
          <p:cNvSpPr>
            <a:spLocks/>
          </p:cNvSpPr>
          <p:nvPr/>
        </p:nvSpPr>
        <p:spPr bwMode="auto">
          <a:xfrm>
            <a:off x="5439053" y="3445230"/>
            <a:ext cx="2925273" cy="674585"/>
          </a:xfrm>
          <a:custGeom>
            <a:avLst/>
            <a:gdLst>
              <a:gd name="T0" fmla="*/ 0 w 11294"/>
              <a:gd name="T1" fmla="*/ 0 h 2604"/>
              <a:gd name="T2" fmla="*/ 86 w 11294"/>
              <a:gd name="T3" fmla="*/ 56 h 2604"/>
              <a:gd name="T4" fmla="*/ 244 w 11294"/>
              <a:gd name="T5" fmla="*/ 187 h 2604"/>
              <a:gd name="T6" fmla="*/ 385 w 11294"/>
              <a:gd name="T7" fmla="*/ 336 h 2604"/>
              <a:gd name="T8" fmla="*/ 509 w 11294"/>
              <a:gd name="T9" fmla="*/ 500 h 2604"/>
              <a:gd name="T10" fmla="*/ 585 w 11294"/>
              <a:gd name="T11" fmla="*/ 634 h 2604"/>
              <a:gd name="T12" fmla="*/ 630 w 11294"/>
              <a:gd name="T13" fmla="*/ 727 h 2604"/>
              <a:gd name="T14" fmla="*/ 671 w 11294"/>
              <a:gd name="T15" fmla="*/ 824 h 2604"/>
              <a:gd name="T16" fmla="*/ 703 w 11294"/>
              <a:gd name="T17" fmla="*/ 923 h 2604"/>
              <a:gd name="T18" fmla="*/ 730 w 11294"/>
              <a:gd name="T19" fmla="*/ 1025 h 2604"/>
              <a:gd name="T20" fmla="*/ 751 w 11294"/>
              <a:gd name="T21" fmla="*/ 1130 h 2604"/>
              <a:gd name="T22" fmla="*/ 765 w 11294"/>
              <a:gd name="T23" fmla="*/ 1236 h 2604"/>
              <a:gd name="T24" fmla="*/ 772 w 11294"/>
              <a:gd name="T25" fmla="*/ 1345 h 2604"/>
              <a:gd name="T26" fmla="*/ 773 w 11294"/>
              <a:gd name="T27" fmla="*/ 1401 h 2604"/>
              <a:gd name="T28" fmla="*/ 773 w 11294"/>
              <a:gd name="T29" fmla="*/ 1407 h 2604"/>
              <a:gd name="T30" fmla="*/ 773 w 11294"/>
              <a:gd name="T31" fmla="*/ 1414 h 2604"/>
              <a:gd name="T32" fmla="*/ 774 w 11294"/>
              <a:gd name="T33" fmla="*/ 1466 h 2604"/>
              <a:gd name="T34" fmla="*/ 786 w 11294"/>
              <a:gd name="T35" fmla="*/ 1564 h 2604"/>
              <a:gd name="T36" fmla="*/ 807 w 11294"/>
              <a:gd name="T37" fmla="*/ 1660 h 2604"/>
              <a:gd name="T38" fmla="*/ 836 w 11294"/>
              <a:gd name="T39" fmla="*/ 1754 h 2604"/>
              <a:gd name="T40" fmla="*/ 874 w 11294"/>
              <a:gd name="T41" fmla="*/ 1842 h 2604"/>
              <a:gd name="T42" fmla="*/ 921 w 11294"/>
              <a:gd name="T43" fmla="*/ 1925 h 2604"/>
              <a:gd name="T44" fmla="*/ 975 w 11294"/>
              <a:gd name="T45" fmla="*/ 2004 h 2604"/>
              <a:gd name="T46" fmla="*/ 1036 w 11294"/>
              <a:gd name="T47" fmla="*/ 2076 h 2604"/>
              <a:gd name="T48" fmla="*/ 1103 w 11294"/>
              <a:gd name="T49" fmla="*/ 2144 h 2604"/>
              <a:gd name="T50" fmla="*/ 1177 w 11294"/>
              <a:gd name="T51" fmla="*/ 2203 h 2604"/>
              <a:gd name="T52" fmla="*/ 1256 w 11294"/>
              <a:gd name="T53" fmla="*/ 2256 h 2604"/>
              <a:gd name="T54" fmla="*/ 1341 w 11294"/>
              <a:gd name="T55" fmla="*/ 2302 h 2604"/>
              <a:gd name="T56" fmla="*/ 1429 w 11294"/>
              <a:gd name="T57" fmla="*/ 2338 h 2604"/>
              <a:gd name="T58" fmla="*/ 1522 w 11294"/>
              <a:gd name="T59" fmla="*/ 2368 h 2604"/>
              <a:gd name="T60" fmla="*/ 1619 w 11294"/>
              <a:gd name="T61" fmla="*/ 2387 h 2604"/>
              <a:gd name="T62" fmla="*/ 1719 w 11294"/>
              <a:gd name="T63" fmla="*/ 2396 h 2604"/>
              <a:gd name="T64" fmla="*/ 1770 w 11294"/>
              <a:gd name="T65" fmla="*/ 2398 h 2604"/>
              <a:gd name="T66" fmla="*/ 1770 w 11294"/>
              <a:gd name="T67" fmla="*/ 2604 h 2604"/>
              <a:gd name="T68" fmla="*/ 11294 w 11294"/>
              <a:gd name="T69" fmla="*/ 2604 h 2604"/>
              <a:gd name="T70" fmla="*/ 11294 w 11294"/>
              <a:gd name="T71" fmla="*/ 543 h 2604"/>
              <a:gd name="T72" fmla="*/ 11292 w 11294"/>
              <a:gd name="T73" fmla="*/ 487 h 2604"/>
              <a:gd name="T74" fmla="*/ 11270 w 11294"/>
              <a:gd name="T75" fmla="*/ 381 h 2604"/>
              <a:gd name="T76" fmla="*/ 11229 w 11294"/>
              <a:gd name="T77" fmla="*/ 284 h 2604"/>
              <a:gd name="T78" fmla="*/ 11170 w 11294"/>
              <a:gd name="T79" fmla="*/ 197 h 2604"/>
              <a:gd name="T80" fmla="*/ 11097 w 11294"/>
              <a:gd name="T81" fmla="*/ 123 h 2604"/>
              <a:gd name="T82" fmla="*/ 11010 w 11294"/>
              <a:gd name="T83" fmla="*/ 65 h 2604"/>
              <a:gd name="T84" fmla="*/ 10913 w 11294"/>
              <a:gd name="T85" fmla="*/ 23 h 2604"/>
              <a:gd name="T86" fmla="*/ 10806 w 11294"/>
              <a:gd name="T87" fmla="*/ 1 h 2604"/>
              <a:gd name="T88" fmla="*/ 10751 w 11294"/>
              <a:gd name="T89" fmla="*/ 0 h 2604"/>
              <a:gd name="T90" fmla="*/ 0 w 11294"/>
              <a:gd name="T91" fmla="*/ 0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294" h="2604">
                <a:moveTo>
                  <a:pt x="0" y="0"/>
                </a:moveTo>
                <a:lnTo>
                  <a:pt x="86" y="56"/>
                </a:lnTo>
                <a:lnTo>
                  <a:pt x="244" y="187"/>
                </a:lnTo>
                <a:lnTo>
                  <a:pt x="385" y="336"/>
                </a:lnTo>
                <a:lnTo>
                  <a:pt x="509" y="500"/>
                </a:lnTo>
                <a:lnTo>
                  <a:pt x="585" y="634"/>
                </a:lnTo>
                <a:lnTo>
                  <a:pt x="630" y="727"/>
                </a:lnTo>
                <a:lnTo>
                  <a:pt x="671" y="824"/>
                </a:lnTo>
                <a:lnTo>
                  <a:pt x="703" y="923"/>
                </a:lnTo>
                <a:lnTo>
                  <a:pt x="730" y="1025"/>
                </a:lnTo>
                <a:lnTo>
                  <a:pt x="751" y="1130"/>
                </a:lnTo>
                <a:lnTo>
                  <a:pt x="765" y="1236"/>
                </a:lnTo>
                <a:lnTo>
                  <a:pt x="772" y="1345"/>
                </a:lnTo>
                <a:lnTo>
                  <a:pt x="773" y="1401"/>
                </a:lnTo>
                <a:lnTo>
                  <a:pt x="773" y="1407"/>
                </a:lnTo>
                <a:lnTo>
                  <a:pt x="773" y="1414"/>
                </a:lnTo>
                <a:lnTo>
                  <a:pt x="774" y="1466"/>
                </a:lnTo>
                <a:lnTo>
                  <a:pt x="786" y="1564"/>
                </a:lnTo>
                <a:lnTo>
                  <a:pt x="807" y="1660"/>
                </a:lnTo>
                <a:lnTo>
                  <a:pt x="836" y="1754"/>
                </a:lnTo>
                <a:lnTo>
                  <a:pt x="874" y="1842"/>
                </a:lnTo>
                <a:lnTo>
                  <a:pt x="921" y="1925"/>
                </a:lnTo>
                <a:lnTo>
                  <a:pt x="975" y="2004"/>
                </a:lnTo>
                <a:lnTo>
                  <a:pt x="1036" y="2076"/>
                </a:lnTo>
                <a:lnTo>
                  <a:pt x="1103" y="2144"/>
                </a:lnTo>
                <a:lnTo>
                  <a:pt x="1177" y="2203"/>
                </a:lnTo>
                <a:lnTo>
                  <a:pt x="1256" y="2256"/>
                </a:lnTo>
                <a:lnTo>
                  <a:pt x="1341" y="2302"/>
                </a:lnTo>
                <a:lnTo>
                  <a:pt x="1429" y="2338"/>
                </a:lnTo>
                <a:lnTo>
                  <a:pt x="1522" y="2368"/>
                </a:lnTo>
                <a:lnTo>
                  <a:pt x="1619" y="2387"/>
                </a:lnTo>
                <a:lnTo>
                  <a:pt x="1719" y="2396"/>
                </a:lnTo>
                <a:lnTo>
                  <a:pt x="1770" y="2398"/>
                </a:lnTo>
                <a:lnTo>
                  <a:pt x="1770" y="2604"/>
                </a:lnTo>
                <a:lnTo>
                  <a:pt x="11294" y="2604"/>
                </a:lnTo>
                <a:lnTo>
                  <a:pt x="11294" y="543"/>
                </a:lnTo>
                <a:lnTo>
                  <a:pt x="11292" y="487"/>
                </a:lnTo>
                <a:lnTo>
                  <a:pt x="11270" y="381"/>
                </a:lnTo>
                <a:lnTo>
                  <a:pt x="11229" y="284"/>
                </a:lnTo>
                <a:lnTo>
                  <a:pt x="11170" y="197"/>
                </a:lnTo>
                <a:lnTo>
                  <a:pt x="11097" y="123"/>
                </a:lnTo>
                <a:lnTo>
                  <a:pt x="11010" y="65"/>
                </a:lnTo>
                <a:lnTo>
                  <a:pt x="10913" y="23"/>
                </a:lnTo>
                <a:lnTo>
                  <a:pt x="10806" y="1"/>
                </a:lnTo>
                <a:lnTo>
                  <a:pt x="10751" y="0"/>
                </a:lnTo>
                <a:lnTo>
                  <a:pt x="0" y="0"/>
                </a:lnTo>
                <a:close/>
              </a:path>
            </a:pathLst>
          </a:custGeom>
          <a:solidFill>
            <a:schemeClr val="accent6">
              <a:lumMod val="60000"/>
              <a:lumOff val="40000"/>
            </a:schemeClr>
          </a:solidFill>
          <a:ln>
            <a:noFill/>
          </a:ln>
        </p:spPr>
        <p:txBody>
          <a:bodyPr vert="horz" wrap="square" lIns="68580" tIns="34290" rIns="68580" bIns="34290" numCol="1" anchor="t" anchorCtr="0" compatLnSpc="1">
            <a:prstTxWarp prst="textNoShape">
              <a:avLst/>
            </a:prstTxWarp>
          </a:bodyPr>
          <a:lstStyle/>
          <a:p>
            <a:r>
              <a:rPr lang="ru-RU" sz="1350" dirty="0"/>
              <a:t>.</a:t>
            </a:r>
          </a:p>
          <a:p>
            <a:pPr algn="ctr"/>
            <a:r>
              <a:rPr lang="ru-RU" sz="1350" b="1" dirty="0"/>
              <a:t>Швейцария, </a:t>
            </a:r>
            <a:r>
              <a:rPr lang="ru-RU" sz="1350" b="1" dirty="0" err="1"/>
              <a:t>Паналфина</a:t>
            </a:r>
            <a:r>
              <a:rPr lang="ru-RU" sz="1350" b="1" dirty="0"/>
              <a:t> 2010 й. </a:t>
            </a:r>
          </a:p>
          <a:p>
            <a:pPr algn="ctr"/>
            <a:r>
              <a:rPr lang="ru-RU" sz="1350" b="1" dirty="0"/>
              <a:t>49 </a:t>
            </a:r>
            <a:r>
              <a:rPr lang="ru-RU" sz="1350" b="1" dirty="0" err="1"/>
              <a:t>млн.долл</a:t>
            </a:r>
            <a:r>
              <a:rPr lang="ru-RU" sz="1350" b="1" dirty="0"/>
              <a:t>.</a:t>
            </a:r>
          </a:p>
        </p:txBody>
      </p:sp>
      <p:sp>
        <p:nvSpPr>
          <p:cNvPr id="103" name="Freeform 588">
            <a:extLst>
              <a:ext uri="{FF2B5EF4-FFF2-40B4-BE49-F238E27FC236}">
                <a16:creationId xmlns:a16="http://schemas.microsoft.com/office/drawing/2014/main" id="{1C26D83F-4ED2-45B1-8CE9-337CAA1C3362}"/>
              </a:ext>
            </a:extLst>
          </p:cNvPr>
          <p:cNvSpPr>
            <a:spLocks/>
          </p:cNvSpPr>
          <p:nvPr/>
        </p:nvSpPr>
        <p:spPr bwMode="auto">
          <a:xfrm>
            <a:off x="762627" y="2138929"/>
            <a:ext cx="859034" cy="857997"/>
          </a:xfrm>
          <a:custGeom>
            <a:avLst/>
            <a:gdLst>
              <a:gd name="T0" fmla="*/ 1573 w 3316"/>
              <a:gd name="T1" fmla="*/ 2 h 3316"/>
              <a:gd name="T2" fmla="*/ 1243 w 3316"/>
              <a:gd name="T3" fmla="*/ 52 h 3316"/>
              <a:gd name="T4" fmla="*/ 939 w 3316"/>
              <a:gd name="T5" fmla="*/ 162 h 3316"/>
              <a:gd name="T6" fmla="*/ 665 w 3316"/>
              <a:gd name="T7" fmla="*/ 328 h 3316"/>
              <a:gd name="T8" fmla="*/ 431 w 3316"/>
              <a:gd name="T9" fmla="*/ 542 h 3316"/>
              <a:gd name="T10" fmla="*/ 240 w 3316"/>
              <a:gd name="T11" fmla="*/ 797 h 3316"/>
              <a:gd name="T12" fmla="*/ 100 w 3316"/>
              <a:gd name="T13" fmla="*/ 1088 h 3316"/>
              <a:gd name="T14" fmla="*/ 19 w 3316"/>
              <a:gd name="T15" fmla="*/ 1405 h 3316"/>
              <a:gd name="T16" fmla="*/ 0 w 3316"/>
              <a:gd name="T17" fmla="*/ 1658 h 3316"/>
              <a:gd name="T18" fmla="*/ 19 w 3316"/>
              <a:gd name="T19" fmla="*/ 1911 h 3316"/>
              <a:gd name="T20" fmla="*/ 100 w 3316"/>
              <a:gd name="T21" fmla="*/ 2228 h 3316"/>
              <a:gd name="T22" fmla="*/ 240 w 3316"/>
              <a:gd name="T23" fmla="*/ 2517 h 3316"/>
              <a:gd name="T24" fmla="*/ 431 w 3316"/>
              <a:gd name="T25" fmla="*/ 2773 h 3316"/>
              <a:gd name="T26" fmla="*/ 665 w 3316"/>
              <a:gd name="T27" fmla="*/ 2987 h 3316"/>
              <a:gd name="T28" fmla="*/ 939 w 3316"/>
              <a:gd name="T29" fmla="*/ 3152 h 3316"/>
              <a:gd name="T30" fmla="*/ 1243 w 3316"/>
              <a:gd name="T31" fmla="*/ 3264 h 3316"/>
              <a:gd name="T32" fmla="*/ 1573 w 3316"/>
              <a:gd name="T33" fmla="*/ 3314 h 3316"/>
              <a:gd name="T34" fmla="*/ 1744 w 3316"/>
              <a:gd name="T35" fmla="*/ 3314 h 3316"/>
              <a:gd name="T36" fmla="*/ 2073 w 3316"/>
              <a:gd name="T37" fmla="*/ 3264 h 3316"/>
              <a:gd name="T38" fmla="*/ 2378 w 3316"/>
              <a:gd name="T39" fmla="*/ 3152 h 3316"/>
              <a:gd name="T40" fmla="*/ 2650 w 3316"/>
              <a:gd name="T41" fmla="*/ 2987 h 3316"/>
              <a:gd name="T42" fmla="*/ 2886 w 3316"/>
              <a:gd name="T43" fmla="*/ 2773 h 3316"/>
              <a:gd name="T44" fmla="*/ 3076 w 3316"/>
              <a:gd name="T45" fmla="*/ 2517 h 3316"/>
              <a:gd name="T46" fmla="*/ 3216 w 3316"/>
              <a:gd name="T47" fmla="*/ 2228 h 3316"/>
              <a:gd name="T48" fmla="*/ 3298 w 3316"/>
              <a:gd name="T49" fmla="*/ 1911 h 3316"/>
              <a:gd name="T50" fmla="*/ 3316 w 3316"/>
              <a:gd name="T51" fmla="*/ 1658 h 3316"/>
              <a:gd name="T52" fmla="*/ 3298 w 3316"/>
              <a:gd name="T53" fmla="*/ 1405 h 3316"/>
              <a:gd name="T54" fmla="*/ 3216 w 3316"/>
              <a:gd name="T55" fmla="*/ 1088 h 3316"/>
              <a:gd name="T56" fmla="*/ 3076 w 3316"/>
              <a:gd name="T57" fmla="*/ 797 h 3316"/>
              <a:gd name="T58" fmla="*/ 2886 w 3316"/>
              <a:gd name="T59" fmla="*/ 542 h 3316"/>
              <a:gd name="T60" fmla="*/ 2650 w 3316"/>
              <a:gd name="T61" fmla="*/ 328 h 3316"/>
              <a:gd name="T62" fmla="*/ 2378 w 3316"/>
              <a:gd name="T63" fmla="*/ 162 h 3316"/>
              <a:gd name="T64" fmla="*/ 2073 w 3316"/>
              <a:gd name="T65" fmla="*/ 52 h 3316"/>
              <a:gd name="T66" fmla="*/ 1744 w 3316"/>
              <a:gd name="T67" fmla="*/ 2 h 3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16" h="3316">
                <a:moveTo>
                  <a:pt x="1658" y="0"/>
                </a:moveTo>
                <a:lnTo>
                  <a:pt x="1573" y="2"/>
                </a:lnTo>
                <a:lnTo>
                  <a:pt x="1405" y="18"/>
                </a:lnTo>
                <a:lnTo>
                  <a:pt x="1243" y="52"/>
                </a:lnTo>
                <a:lnTo>
                  <a:pt x="1088" y="100"/>
                </a:lnTo>
                <a:lnTo>
                  <a:pt x="939" y="162"/>
                </a:lnTo>
                <a:lnTo>
                  <a:pt x="798" y="239"/>
                </a:lnTo>
                <a:lnTo>
                  <a:pt x="665" y="328"/>
                </a:lnTo>
                <a:lnTo>
                  <a:pt x="542" y="431"/>
                </a:lnTo>
                <a:lnTo>
                  <a:pt x="431" y="542"/>
                </a:lnTo>
                <a:lnTo>
                  <a:pt x="328" y="665"/>
                </a:lnTo>
                <a:lnTo>
                  <a:pt x="240" y="797"/>
                </a:lnTo>
                <a:lnTo>
                  <a:pt x="162" y="939"/>
                </a:lnTo>
                <a:lnTo>
                  <a:pt x="100" y="1088"/>
                </a:lnTo>
                <a:lnTo>
                  <a:pt x="52" y="1243"/>
                </a:lnTo>
                <a:lnTo>
                  <a:pt x="19" y="1405"/>
                </a:lnTo>
                <a:lnTo>
                  <a:pt x="2" y="1572"/>
                </a:lnTo>
                <a:lnTo>
                  <a:pt x="0" y="1658"/>
                </a:lnTo>
                <a:lnTo>
                  <a:pt x="2" y="1744"/>
                </a:lnTo>
                <a:lnTo>
                  <a:pt x="19" y="1911"/>
                </a:lnTo>
                <a:lnTo>
                  <a:pt x="52" y="2073"/>
                </a:lnTo>
                <a:lnTo>
                  <a:pt x="100" y="2228"/>
                </a:lnTo>
                <a:lnTo>
                  <a:pt x="162" y="2377"/>
                </a:lnTo>
                <a:lnTo>
                  <a:pt x="240" y="2517"/>
                </a:lnTo>
                <a:lnTo>
                  <a:pt x="328" y="2650"/>
                </a:lnTo>
                <a:lnTo>
                  <a:pt x="431" y="2773"/>
                </a:lnTo>
                <a:lnTo>
                  <a:pt x="542" y="2885"/>
                </a:lnTo>
                <a:lnTo>
                  <a:pt x="665" y="2987"/>
                </a:lnTo>
                <a:lnTo>
                  <a:pt x="798" y="3076"/>
                </a:lnTo>
                <a:lnTo>
                  <a:pt x="939" y="3152"/>
                </a:lnTo>
                <a:lnTo>
                  <a:pt x="1088" y="3216"/>
                </a:lnTo>
                <a:lnTo>
                  <a:pt x="1243" y="3264"/>
                </a:lnTo>
                <a:lnTo>
                  <a:pt x="1405" y="3298"/>
                </a:lnTo>
                <a:lnTo>
                  <a:pt x="1573" y="3314"/>
                </a:lnTo>
                <a:lnTo>
                  <a:pt x="1658" y="3316"/>
                </a:lnTo>
                <a:lnTo>
                  <a:pt x="1744" y="3314"/>
                </a:lnTo>
                <a:lnTo>
                  <a:pt x="1911" y="3298"/>
                </a:lnTo>
                <a:lnTo>
                  <a:pt x="2073" y="3264"/>
                </a:lnTo>
                <a:lnTo>
                  <a:pt x="2228" y="3216"/>
                </a:lnTo>
                <a:lnTo>
                  <a:pt x="2378" y="3152"/>
                </a:lnTo>
                <a:lnTo>
                  <a:pt x="2518" y="3076"/>
                </a:lnTo>
                <a:lnTo>
                  <a:pt x="2650" y="2987"/>
                </a:lnTo>
                <a:lnTo>
                  <a:pt x="2773" y="2885"/>
                </a:lnTo>
                <a:lnTo>
                  <a:pt x="2886" y="2773"/>
                </a:lnTo>
                <a:lnTo>
                  <a:pt x="2987" y="2650"/>
                </a:lnTo>
                <a:lnTo>
                  <a:pt x="3076" y="2517"/>
                </a:lnTo>
                <a:lnTo>
                  <a:pt x="3153" y="2377"/>
                </a:lnTo>
                <a:lnTo>
                  <a:pt x="3216" y="2228"/>
                </a:lnTo>
                <a:lnTo>
                  <a:pt x="3264" y="2073"/>
                </a:lnTo>
                <a:lnTo>
                  <a:pt x="3298" y="1911"/>
                </a:lnTo>
                <a:lnTo>
                  <a:pt x="3315" y="1744"/>
                </a:lnTo>
                <a:lnTo>
                  <a:pt x="3316" y="1658"/>
                </a:lnTo>
                <a:lnTo>
                  <a:pt x="3315" y="1572"/>
                </a:lnTo>
                <a:lnTo>
                  <a:pt x="3298" y="1405"/>
                </a:lnTo>
                <a:lnTo>
                  <a:pt x="3264" y="1243"/>
                </a:lnTo>
                <a:lnTo>
                  <a:pt x="3216" y="1088"/>
                </a:lnTo>
                <a:lnTo>
                  <a:pt x="3153" y="939"/>
                </a:lnTo>
                <a:lnTo>
                  <a:pt x="3076" y="797"/>
                </a:lnTo>
                <a:lnTo>
                  <a:pt x="2987" y="665"/>
                </a:lnTo>
                <a:lnTo>
                  <a:pt x="2886" y="542"/>
                </a:lnTo>
                <a:lnTo>
                  <a:pt x="2773" y="431"/>
                </a:lnTo>
                <a:lnTo>
                  <a:pt x="2650" y="328"/>
                </a:lnTo>
                <a:lnTo>
                  <a:pt x="2518" y="239"/>
                </a:lnTo>
                <a:lnTo>
                  <a:pt x="2378" y="162"/>
                </a:lnTo>
                <a:lnTo>
                  <a:pt x="2228" y="100"/>
                </a:lnTo>
                <a:lnTo>
                  <a:pt x="2073" y="52"/>
                </a:lnTo>
                <a:lnTo>
                  <a:pt x="1911" y="18"/>
                </a:lnTo>
                <a:lnTo>
                  <a:pt x="1744" y="2"/>
                </a:lnTo>
                <a:lnTo>
                  <a:pt x="1658" y="0"/>
                </a:lnTo>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06" name="Freeform 587">
            <a:extLst>
              <a:ext uri="{FF2B5EF4-FFF2-40B4-BE49-F238E27FC236}">
                <a16:creationId xmlns:a16="http://schemas.microsoft.com/office/drawing/2014/main" id="{4B4932E0-260D-417C-9F24-32D8CB7C7135}"/>
              </a:ext>
            </a:extLst>
          </p:cNvPr>
          <p:cNvSpPr>
            <a:spLocks/>
          </p:cNvSpPr>
          <p:nvPr/>
        </p:nvSpPr>
        <p:spPr bwMode="auto">
          <a:xfrm>
            <a:off x="933604" y="2308871"/>
            <a:ext cx="517079" cy="517079"/>
          </a:xfrm>
          <a:custGeom>
            <a:avLst/>
            <a:gdLst>
              <a:gd name="T0" fmla="*/ 946 w 1995"/>
              <a:gd name="T1" fmla="*/ 1993 h 1995"/>
              <a:gd name="T2" fmla="*/ 748 w 1995"/>
              <a:gd name="T3" fmla="*/ 1964 h 1995"/>
              <a:gd name="T4" fmla="*/ 565 w 1995"/>
              <a:gd name="T5" fmla="*/ 1898 h 1995"/>
              <a:gd name="T6" fmla="*/ 401 w 1995"/>
              <a:gd name="T7" fmla="*/ 1798 h 1995"/>
              <a:gd name="T8" fmla="*/ 259 w 1995"/>
              <a:gd name="T9" fmla="*/ 1668 h 1995"/>
              <a:gd name="T10" fmla="*/ 145 w 1995"/>
              <a:gd name="T11" fmla="*/ 1515 h 1995"/>
              <a:gd name="T12" fmla="*/ 61 w 1995"/>
              <a:gd name="T13" fmla="*/ 1340 h 1995"/>
              <a:gd name="T14" fmla="*/ 12 w 1995"/>
              <a:gd name="T15" fmla="*/ 1150 h 1995"/>
              <a:gd name="T16" fmla="*/ 0 w 1995"/>
              <a:gd name="T17" fmla="*/ 998 h 1995"/>
              <a:gd name="T18" fmla="*/ 12 w 1995"/>
              <a:gd name="T19" fmla="*/ 846 h 1995"/>
              <a:gd name="T20" fmla="*/ 61 w 1995"/>
              <a:gd name="T21" fmla="*/ 655 h 1995"/>
              <a:gd name="T22" fmla="*/ 145 w 1995"/>
              <a:gd name="T23" fmla="*/ 481 h 1995"/>
              <a:gd name="T24" fmla="*/ 259 w 1995"/>
              <a:gd name="T25" fmla="*/ 327 h 1995"/>
              <a:gd name="T26" fmla="*/ 401 w 1995"/>
              <a:gd name="T27" fmla="*/ 198 h 1995"/>
              <a:gd name="T28" fmla="*/ 565 w 1995"/>
              <a:gd name="T29" fmla="*/ 98 h 1995"/>
              <a:gd name="T30" fmla="*/ 748 w 1995"/>
              <a:gd name="T31" fmla="*/ 31 h 1995"/>
              <a:gd name="T32" fmla="*/ 946 w 1995"/>
              <a:gd name="T33" fmla="*/ 1 h 1995"/>
              <a:gd name="T34" fmla="*/ 1049 w 1995"/>
              <a:gd name="T35" fmla="*/ 1 h 1995"/>
              <a:gd name="T36" fmla="*/ 1247 w 1995"/>
              <a:gd name="T37" fmla="*/ 31 h 1995"/>
              <a:gd name="T38" fmla="*/ 1431 w 1995"/>
              <a:gd name="T39" fmla="*/ 98 h 1995"/>
              <a:gd name="T40" fmla="*/ 1594 w 1995"/>
              <a:gd name="T41" fmla="*/ 198 h 1995"/>
              <a:gd name="T42" fmla="*/ 1737 w 1995"/>
              <a:gd name="T43" fmla="*/ 327 h 1995"/>
              <a:gd name="T44" fmla="*/ 1851 w 1995"/>
              <a:gd name="T45" fmla="*/ 481 h 1995"/>
              <a:gd name="T46" fmla="*/ 1935 w 1995"/>
              <a:gd name="T47" fmla="*/ 655 h 1995"/>
              <a:gd name="T48" fmla="*/ 1985 w 1995"/>
              <a:gd name="T49" fmla="*/ 846 h 1995"/>
              <a:gd name="T50" fmla="*/ 1995 w 1995"/>
              <a:gd name="T51" fmla="*/ 998 h 1995"/>
              <a:gd name="T52" fmla="*/ 1985 w 1995"/>
              <a:gd name="T53" fmla="*/ 1150 h 1995"/>
              <a:gd name="T54" fmla="*/ 1935 w 1995"/>
              <a:gd name="T55" fmla="*/ 1340 h 1995"/>
              <a:gd name="T56" fmla="*/ 1851 w 1995"/>
              <a:gd name="T57" fmla="*/ 1515 h 1995"/>
              <a:gd name="T58" fmla="*/ 1737 w 1995"/>
              <a:gd name="T59" fmla="*/ 1668 h 1995"/>
              <a:gd name="T60" fmla="*/ 1594 w 1995"/>
              <a:gd name="T61" fmla="*/ 1798 h 1995"/>
              <a:gd name="T62" fmla="*/ 1431 w 1995"/>
              <a:gd name="T63" fmla="*/ 1898 h 1995"/>
              <a:gd name="T64" fmla="*/ 1247 w 1995"/>
              <a:gd name="T65" fmla="*/ 1964 h 1995"/>
              <a:gd name="T66" fmla="*/ 1049 w 1995"/>
              <a:gd name="T67" fmla="*/ 1993 h 1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95" h="1995">
                <a:moveTo>
                  <a:pt x="998" y="1995"/>
                </a:moveTo>
                <a:lnTo>
                  <a:pt x="946" y="1993"/>
                </a:lnTo>
                <a:lnTo>
                  <a:pt x="847" y="1984"/>
                </a:lnTo>
                <a:lnTo>
                  <a:pt x="748" y="1964"/>
                </a:lnTo>
                <a:lnTo>
                  <a:pt x="655" y="1935"/>
                </a:lnTo>
                <a:lnTo>
                  <a:pt x="565" y="1898"/>
                </a:lnTo>
                <a:lnTo>
                  <a:pt x="481" y="1851"/>
                </a:lnTo>
                <a:lnTo>
                  <a:pt x="401" y="1798"/>
                </a:lnTo>
                <a:lnTo>
                  <a:pt x="327" y="1735"/>
                </a:lnTo>
                <a:lnTo>
                  <a:pt x="259" y="1668"/>
                </a:lnTo>
                <a:lnTo>
                  <a:pt x="198" y="1594"/>
                </a:lnTo>
                <a:lnTo>
                  <a:pt x="145" y="1515"/>
                </a:lnTo>
                <a:lnTo>
                  <a:pt x="99" y="1430"/>
                </a:lnTo>
                <a:lnTo>
                  <a:pt x="61" y="1340"/>
                </a:lnTo>
                <a:lnTo>
                  <a:pt x="31" y="1247"/>
                </a:lnTo>
                <a:lnTo>
                  <a:pt x="12" y="1150"/>
                </a:lnTo>
                <a:lnTo>
                  <a:pt x="1" y="1049"/>
                </a:lnTo>
                <a:lnTo>
                  <a:pt x="0" y="998"/>
                </a:lnTo>
                <a:lnTo>
                  <a:pt x="1" y="946"/>
                </a:lnTo>
                <a:lnTo>
                  <a:pt x="12" y="846"/>
                </a:lnTo>
                <a:lnTo>
                  <a:pt x="31" y="748"/>
                </a:lnTo>
                <a:lnTo>
                  <a:pt x="61" y="655"/>
                </a:lnTo>
                <a:lnTo>
                  <a:pt x="99" y="565"/>
                </a:lnTo>
                <a:lnTo>
                  <a:pt x="145" y="481"/>
                </a:lnTo>
                <a:lnTo>
                  <a:pt x="198" y="400"/>
                </a:lnTo>
                <a:lnTo>
                  <a:pt x="259" y="327"/>
                </a:lnTo>
                <a:lnTo>
                  <a:pt x="327" y="259"/>
                </a:lnTo>
                <a:lnTo>
                  <a:pt x="401" y="198"/>
                </a:lnTo>
                <a:lnTo>
                  <a:pt x="481" y="145"/>
                </a:lnTo>
                <a:lnTo>
                  <a:pt x="565" y="98"/>
                </a:lnTo>
                <a:lnTo>
                  <a:pt x="655" y="61"/>
                </a:lnTo>
                <a:lnTo>
                  <a:pt x="748" y="31"/>
                </a:lnTo>
                <a:lnTo>
                  <a:pt x="847" y="12"/>
                </a:lnTo>
                <a:lnTo>
                  <a:pt x="946" y="1"/>
                </a:lnTo>
                <a:lnTo>
                  <a:pt x="998" y="0"/>
                </a:lnTo>
                <a:lnTo>
                  <a:pt x="1049" y="1"/>
                </a:lnTo>
                <a:lnTo>
                  <a:pt x="1150" y="12"/>
                </a:lnTo>
                <a:lnTo>
                  <a:pt x="1247" y="31"/>
                </a:lnTo>
                <a:lnTo>
                  <a:pt x="1340" y="61"/>
                </a:lnTo>
                <a:lnTo>
                  <a:pt x="1431" y="98"/>
                </a:lnTo>
                <a:lnTo>
                  <a:pt x="1515" y="145"/>
                </a:lnTo>
                <a:lnTo>
                  <a:pt x="1594" y="198"/>
                </a:lnTo>
                <a:lnTo>
                  <a:pt x="1668" y="259"/>
                </a:lnTo>
                <a:lnTo>
                  <a:pt x="1737" y="327"/>
                </a:lnTo>
                <a:lnTo>
                  <a:pt x="1798" y="400"/>
                </a:lnTo>
                <a:lnTo>
                  <a:pt x="1851" y="481"/>
                </a:lnTo>
                <a:lnTo>
                  <a:pt x="1898" y="565"/>
                </a:lnTo>
                <a:lnTo>
                  <a:pt x="1935" y="655"/>
                </a:lnTo>
                <a:lnTo>
                  <a:pt x="1964" y="748"/>
                </a:lnTo>
                <a:lnTo>
                  <a:pt x="1985" y="846"/>
                </a:lnTo>
                <a:lnTo>
                  <a:pt x="1995" y="946"/>
                </a:lnTo>
                <a:lnTo>
                  <a:pt x="1995" y="998"/>
                </a:lnTo>
                <a:lnTo>
                  <a:pt x="1995" y="1049"/>
                </a:lnTo>
                <a:lnTo>
                  <a:pt x="1985" y="1150"/>
                </a:lnTo>
                <a:lnTo>
                  <a:pt x="1964" y="1247"/>
                </a:lnTo>
                <a:lnTo>
                  <a:pt x="1935" y="1340"/>
                </a:lnTo>
                <a:lnTo>
                  <a:pt x="1898" y="1430"/>
                </a:lnTo>
                <a:lnTo>
                  <a:pt x="1851" y="1515"/>
                </a:lnTo>
                <a:lnTo>
                  <a:pt x="1798" y="1594"/>
                </a:lnTo>
                <a:lnTo>
                  <a:pt x="1737" y="1668"/>
                </a:lnTo>
                <a:lnTo>
                  <a:pt x="1668" y="1735"/>
                </a:lnTo>
                <a:lnTo>
                  <a:pt x="1594" y="1798"/>
                </a:lnTo>
                <a:lnTo>
                  <a:pt x="1515" y="1851"/>
                </a:lnTo>
                <a:lnTo>
                  <a:pt x="1431" y="1898"/>
                </a:lnTo>
                <a:lnTo>
                  <a:pt x="1340" y="1935"/>
                </a:lnTo>
                <a:lnTo>
                  <a:pt x="1247" y="1964"/>
                </a:lnTo>
                <a:lnTo>
                  <a:pt x="1150" y="1984"/>
                </a:lnTo>
                <a:lnTo>
                  <a:pt x="1049" y="1993"/>
                </a:lnTo>
                <a:lnTo>
                  <a:pt x="998" y="19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7" name="Freeform 589">
            <a:extLst>
              <a:ext uri="{FF2B5EF4-FFF2-40B4-BE49-F238E27FC236}">
                <a16:creationId xmlns:a16="http://schemas.microsoft.com/office/drawing/2014/main" id="{3CCA7B63-D486-4D00-BC86-D28514A6D416}"/>
              </a:ext>
            </a:extLst>
          </p:cNvPr>
          <p:cNvSpPr>
            <a:spLocks/>
          </p:cNvSpPr>
          <p:nvPr/>
        </p:nvSpPr>
        <p:spPr bwMode="auto">
          <a:xfrm>
            <a:off x="1416487" y="2571038"/>
            <a:ext cx="120203" cy="294289"/>
          </a:xfrm>
          <a:custGeom>
            <a:avLst/>
            <a:gdLst>
              <a:gd name="T0" fmla="*/ 462 w 462"/>
              <a:gd name="T1" fmla="*/ 981 h 1135"/>
              <a:gd name="T2" fmla="*/ 460 w 462"/>
              <a:gd name="T3" fmla="*/ 985 h 1135"/>
              <a:gd name="T4" fmla="*/ 457 w 462"/>
              <a:gd name="T5" fmla="*/ 989 h 1135"/>
              <a:gd name="T6" fmla="*/ 443 w 462"/>
              <a:gd name="T7" fmla="*/ 1007 h 1135"/>
              <a:gd name="T8" fmla="*/ 427 w 462"/>
              <a:gd name="T9" fmla="*/ 1025 h 1135"/>
              <a:gd name="T10" fmla="*/ 418 w 462"/>
              <a:gd name="T11" fmla="*/ 1037 h 1135"/>
              <a:gd name="T12" fmla="*/ 409 w 462"/>
              <a:gd name="T13" fmla="*/ 1048 h 1135"/>
              <a:gd name="T14" fmla="*/ 408 w 462"/>
              <a:gd name="T15" fmla="*/ 1050 h 1135"/>
              <a:gd name="T16" fmla="*/ 408 w 462"/>
              <a:gd name="T17" fmla="*/ 1050 h 1135"/>
              <a:gd name="T18" fmla="*/ 396 w 462"/>
              <a:gd name="T19" fmla="*/ 1064 h 1135"/>
              <a:gd name="T20" fmla="*/ 383 w 462"/>
              <a:gd name="T21" fmla="*/ 1078 h 1135"/>
              <a:gd name="T22" fmla="*/ 369 w 462"/>
              <a:gd name="T23" fmla="*/ 1095 h 1135"/>
              <a:gd name="T24" fmla="*/ 355 w 462"/>
              <a:gd name="T25" fmla="*/ 1110 h 1135"/>
              <a:gd name="T26" fmla="*/ 343 w 462"/>
              <a:gd name="T27" fmla="*/ 1123 h 1135"/>
              <a:gd name="T28" fmla="*/ 332 w 462"/>
              <a:gd name="T29" fmla="*/ 1135 h 1135"/>
              <a:gd name="T30" fmla="*/ 276 w 462"/>
              <a:gd name="T31" fmla="*/ 1062 h 1135"/>
              <a:gd name="T32" fmla="*/ 177 w 462"/>
              <a:gd name="T33" fmla="*/ 908 h 1135"/>
              <a:gd name="T34" fmla="*/ 94 w 462"/>
              <a:gd name="T35" fmla="*/ 745 h 1135"/>
              <a:gd name="T36" fmla="*/ 27 w 462"/>
              <a:gd name="T37" fmla="*/ 573 h 1135"/>
              <a:gd name="T38" fmla="*/ 0 w 462"/>
              <a:gd name="T39" fmla="*/ 483 h 1135"/>
              <a:gd name="T40" fmla="*/ 36 w 462"/>
              <a:gd name="T41" fmla="*/ 417 h 1135"/>
              <a:gd name="T42" fmla="*/ 65 w 462"/>
              <a:gd name="T43" fmla="*/ 348 h 1135"/>
              <a:gd name="T44" fmla="*/ 68 w 462"/>
              <a:gd name="T45" fmla="*/ 341 h 1135"/>
              <a:gd name="T46" fmla="*/ 71 w 462"/>
              <a:gd name="T47" fmla="*/ 333 h 1135"/>
              <a:gd name="T48" fmla="*/ 81 w 462"/>
              <a:gd name="T49" fmla="*/ 303 h 1135"/>
              <a:gd name="T50" fmla="*/ 90 w 462"/>
              <a:gd name="T51" fmla="*/ 273 h 1135"/>
              <a:gd name="T52" fmla="*/ 94 w 462"/>
              <a:gd name="T53" fmla="*/ 263 h 1135"/>
              <a:gd name="T54" fmla="*/ 97 w 462"/>
              <a:gd name="T55" fmla="*/ 252 h 1135"/>
              <a:gd name="T56" fmla="*/ 100 w 462"/>
              <a:gd name="T57" fmla="*/ 242 h 1135"/>
              <a:gd name="T58" fmla="*/ 102 w 462"/>
              <a:gd name="T59" fmla="*/ 232 h 1135"/>
              <a:gd name="T60" fmla="*/ 105 w 462"/>
              <a:gd name="T61" fmla="*/ 223 h 1135"/>
              <a:gd name="T62" fmla="*/ 106 w 462"/>
              <a:gd name="T63" fmla="*/ 214 h 1135"/>
              <a:gd name="T64" fmla="*/ 110 w 462"/>
              <a:gd name="T65" fmla="*/ 201 h 1135"/>
              <a:gd name="T66" fmla="*/ 112 w 462"/>
              <a:gd name="T67" fmla="*/ 189 h 1135"/>
              <a:gd name="T68" fmla="*/ 112 w 462"/>
              <a:gd name="T69" fmla="*/ 182 h 1135"/>
              <a:gd name="T70" fmla="*/ 114 w 462"/>
              <a:gd name="T71" fmla="*/ 177 h 1135"/>
              <a:gd name="T72" fmla="*/ 116 w 462"/>
              <a:gd name="T73" fmla="*/ 166 h 1135"/>
              <a:gd name="T74" fmla="*/ 119 w 462"/>
              <a:gd name="T75" fmla="*/ 153 h 1135"/>
              <a:gd name="T76" fmla="*/ 125 w 462"/>
              <a:gd name="T77" fmla="*/ 109 h 1135"/>
              <a:gd name="T78" fmla="*/ 129 w 462"/>
              <a:gd name="T79" fmla="*/ 64 h 1135"/>
              <a:gd name="T80" fmla="*/ 131 w 462"/>
              <a:gd name="T81" fmla="*/ 53 h 1135"/>
              <a:gd name="T82" fmla="*/ 131 w 462"/>
              <a:gd name="T83" fmla="*/ 41 h 1135"/>
              <a:gd name="T84" fmla="*/ 131 w 462"/>
              <a:gd name="T85" fmla="*/ 39 h 1135"/>
              <a:gd name="T86" fmla="*/ 131 w 462"/>
              <a:gd name="T87" fmla="*/ 35 h 1135"/>
              <a:gd name="T88" fmla="*/ 132 w 462"/>
              <a:gd name="T89" fmla="*/ 26 h 1135"/>
              <a:gd name="T90" fmla="*/ 132 w 462"/>
              <a:gd name="T91" fmla="*/ 17 h 1135"/>
              <a:gd name="T92" fmla="*/ 132 w 462"/>
              <a:gd name="T93" fmla="*/ 7 h 1135"/>
              <a:gd name="T94" fmla="*/ 132 w 462"/>
              <a:gd name="T95" fmla="*/ 0 h 1135"/>
              <a:gd name="T96" fmla="*/ 133 w 462"/>
              <a:gd name="T97" fmla="*/ 68 h 1135"/>
              <a:gd name="T98" fmla="*/ 145 w 462"/>
              <a:gd name="T99" fmla="*/ 204 h 1135"/>
              <a:gd name="T100" fmla="*/ 168 w 462"/>
              <a:gd name="T101" fmla="*/ 335 h 1135"/>
              <a:gd name="T102" fmla="*/ 201 w 462"/>
              <a:gd name="T103" fmla="*/ 464 h 1135"/>
              <a:gd name="T104" fmla="*/ 243 w 462"/>
              <a:gd name="T105" fmla="*/ 587 h 1135"/>
              <a:gd name="T106" fmla="*/ 295 w 462"/>
              <a:gd name="T107" fmla="*/ 706 h 1135"/>
              <a:gd name="T108" fmla="*/ 355 w 462"/>
              <a:gd name="T109" fmla="*/ 820 h 1135"/>
              <a:gd name="T110" fmla="*/ 425 w 462"/>
              <a:gd name="T111" fmla="*/ 929 h 1135"/>
              <a:gd name="T112" fmla="*/ 462 w 462"/>
              <a:gd name="T113" fmla="*/ 981 h 1135"/>
              <a:gd name="T114" fmla="*/ 462 w 462"/>
              <a:gd name="T115" fmla="*/ 981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2" h="1135">
                <a:moveTo>
                  <a:pt x="462" y="981"/>
                </a:moveTo>
                <a:lnTo>
                  <a:pt x="460" y="985"/>
                </a:lnTo>
                <a:lnTo>
                  <a:pt x="457" y="989"/>
                </a:lnTo>
                <a:lnTo>
                  <a:pt x="443" y="1007"/>
                </a:lnTo>
                <a:lnTo>
                  <a:pt x="427" y="1025"/>
                </a:lnTo>
                <a:lnTo>
                  <a:pt x="418" y="1037"/>
                </a:lnTo>
                <a:lnTo>
                  <a:pt x="409" y="1048"/>
                </a:lnTo>
                <a:lnTo>
                  <a:pt x="408" y="1050"/>
                </a:lnTo>
                <a:lnTo>
                  <a:pt x="408" y="1050"/>
                </a:lnTo>
                <a:lnTo>
                  <a:pt x="396" y="1064"/>
                </a:lnTo>
                <a:lnTo>
                  <a:pt x="383" y="1078"/>
                </a:lnTo>
                <a:lnTo>
                  <a:pt x="369" y="1095"/>
                </a:lnTo>
                <a:lnTo>
                  <a:pt x="355" y="1110"/>
                </a:lnTo>
                <a:lnTo>
                  <a:pt x="343" y="1123"/>
                </a:lnTo>
                <a:lnTo>
                  <a:pt x="332" y="1135"/>
                </a:lnTo>
                <a:lnTo>
                  <a:pt x="276" y="1062"/>
                </a:lnTo>
                <a:lnTo>
                  <a:pt x="177" y="908"/>
                </a:lnTo>
                <a:lnTo>
                  <a:pt x="94" y="745"/>
                </a:lnTo>
                <a:lnTo>
                  <a:pt x="27" y="573"/>
                </a:lnTo>
                <a:lnTo>
                  <a:pt x="0" y="483"/>
                </a:lnTo>
                <a:lnTo>
                  <a:pt x="36" y="417"/>
                </a:lnTo>
                <a:lnTo>
                  <a:pt x="65" y="348"/>
                </a:lnTo>
                <a:lnTo>
                  <a:pt x="68" y="341"/>
                </a:lnTo>
                <a:lnTo>
                  <a:pt x="71" y="333"/>
                </a:lnTo>
                <a:lnTo>
                  <a:pt x="81" y="303"/>
                </a:lnTo>
                <a:lnTo>
                  <a:pt x="90" y="273"/>
                </a:lnTo>
                <a:lnTo>
                  <a:pt x="94" y="263"/>
                </a:lnTo>
                <a:lnTo>
                  <a:pt x="97" y="252"/>
                </a:lnTo>
                <a:lnTo>
                  <a:pt x="100" y="242"/>
                </a:lnTo>
                <a:lnTo>
                  <a:pt x="102" y="232"/>
                </a:lnTo>
                <a:lnTo>
                  <a:pt x="105" y="223"/>
                </a:lnTo>
                <a:lnTo>
                  <a:pt x="106" y="214"/>
                </a:lnTo>
                <a:lnTo>
                  <a:pt x="110" y="201"/>
                </a:lnTo>
                <a:lnTo>
                  <a:pt x="112" y="189"/>
                </a:lnTo>
                <a:lnTo>
                  <a:pt x="112" y="182"/>
                </a:lnTo>
                <a:lnTo>
                  <a:pt x="114" y="177"/>
                </a:lnTo>
                <a:lnTo>
                  <a:pt x="116" y="166"/>
                </a:lnTo>
                <a:lnTo>
                  <a:pt x="119" y="153"/>
                </a:lnTo>
                <a:lnTo>
                  <a:pt x="125" y="109"/>
                </a:lnTo>
                <a:lnTo>
                  <a:pt x="129" y="64"/>
                </a:lnTo>
                <a:lnTo>
                  <a:pt x="131" y="53"/>
                </a:lnTo>
                <a:lnTo>
                  <a:pt x="131" y="41"/>
                </a:lnTo>
                <a:lnTo>
                  <a:pt x="131" y="39"/>
                </a:lnTo>
                <a:lnTo>
                  <a:pt x="131" y="35"/>
                </a:lnTo>
                <a:lnTo>
                  <a:pt x="132" y="26"/>
                </a:lnTo>
                <a:lnTo>
                  <a:pt x="132" y="17"/>
                </a:lnTo>
                <a:lnTo>
                  <a:pt x="132" y="7"/>
                </a:lnTo>
                <a:lnTo>
                  <a:pt x="132" y="0"/>
                </a:lnTo>
                <a:lnTo>
                  <a:pt x="133" y="68"/>
                </a:lnTo>
                <a:lnTo>
                  <a:pt x="145" y="204"/>
                </a:lnTo>
                <a:lnTo>
                  <a:pt x="168" y="335"/>
                </a:lnTo>
                <a:lnTo>
                  <a:pt x="201" y="464"/>
                </a:lnTo>
                <a:lnTo>
                  <a:pt x="243" y="587"/>
                </a:lnTo>
                <a:lnTo>
                  <a:pt x="295" y="706"/>
                </a:lnTo>
                <a:lnTo>
                  <a:pt x="355" y="820"/>
                </a:lnTo>
                <a:lnTo>
                  <a:pt x="425" y="929"/>
                </a:lnTo>
                <a:lnTo>
                  <a:pt x="462" y="981"/>
                </a:lnTo>
                <a:lnTo>
                  <a:pt x="462" y="981"/>
                </a:lnTo>
                <a:close/>
              </a:path>
            </a:pathLst>
          </a:custGeom>
          <a:solidFill>
            <a:schemeClr val="accent3">
              <a:lumMod val="75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08" name="Freeform 590">
            <a:extLst>
              <a:ext uri="{FF2B5EF4-FFF2-40B4-BE49-F238E27FC236}">
                <a16:creationId xmlns:a16="http://schemas.microsoft.com/office/drawing/2014/main" id="{88C6C486-F204-4B49-9461-8D31E9664C38}"/>
              </a:ext>
            </a:extLst>
          </p:cNvPr>
          <p:cNvSpPr>
            <a:spLocks/>
          </p:cNvSpPr>
          <p:nvPr/>
        </p:nvSpPr>
        <p:spPr bwMode="auto">
          <a:xfrm>
            <a:off x="1416487" y="2571038"/>
            <a:ext cx="120203" cy="294289"/>
          </a:xfrm>
          <a:custGeom>
            <a:avLst/>
            <a:gdLst>
              <a:gd name="T0" fmla="*/ 132 w 462"/>
              <a:gd name="T1" fmla="*/ 0 h 1135"/>
              <a:gd name="T2" fmla="*/ 132 w 462"/>
              <a:gd name="T3" fmla="*/ 7 h 1135"/>
              <a:gd name="T4" fmla="*/ 132 w 462"/>
              <a:gd name="T5" fmla="*/ 17 h 1135"/>
              <a:gd name="T6" fmla="*/ 132 w 462"/>
              <a:gd name="T7" fmla="*/ 26 h 1135"/>
              <a:gd name="T8" fmla="*/ 131 w 462"/>
              <a:gd name="T9" fmla="*/ 35 h 1135"/>
              <a:gd name="T10" fmla="*/ 131 w 462"/>
              <a:gd name="T11" fmla="*/ 39 h 1135"/>
              <a:gd name="T12" fmla="*/ 131 w 462"/>
              <a:gd name="T13" fmla="*/ 41 h 1135"/>
              <a:gd name="T14" fmla="*/ 131 w 462"/>
              <a:gd name="T15" fmla="*/ 53 h 1135"/>
              <a:gd name="T16" fmla="*/ 129 w 462"/>
              <a:gd name="T17" fmla="*/ 64 h 1135"/>
              <a:gd name="T18" fmla="*/ 125 w 462"/>
              <a:gd name="T19" fmla="*/ 109 h 1135"/>
              <a:gd name="T20" fmla="*/ 119 w 462"/>
              <a:gd name="T21" fmla="*/ 153 h 1135"/>
              <a:gd name="T22" fmla="*/ 116 w 462"/>
              <a:gd name="T23" fmla="*/ 166 h 1135"/>
              <a:gd name="T24" fmla="*/ 114 w 462"/>
              <a:gd name="T25" fmla="*/ 177 h 1135"/>
              <a:gd name="T26" fmla="*/ 112 w 462"/>
              <a:gd name="T27" fmla="*/ 182 h 1135"/>
              <a:gd name="T28" fmla="*/ 112 w 462"/>
              <a:gd name="T29" fmla="*/ 189 h 1135"/>
              <a:gd name="T30" fmla="*/ 110 w 462"/>
              <a:gd name="T31" fmla="*/ 201 h 1135"/>
              <a:gd name="T32" fmla="*/ 106 w 462"/>
              <a:gd name="T33" fmla="*/ 214 h 1135"/>
              <a:gd name="T34" fmla="*/ 105 w 462"/>
              <a:gd name="T35" fmla="*/ 223 h 1135"/>
              <a:gd name="T36" fmla="*/ 102 w 462"/>
              <a:gd name="T37" fmla="*/ 232 h 1135"/>
              <a:gd name="T38" fmla="*/ 100 w 462"/>
              <a:gd name="T39" fmla="*/ 242 h 1135"/>
              <a:gd name="T40" fmla="*/ 97 w 462"/>
              <a:gd name="T41" fmla="*/ 252 h 1135"/>
              <a:gd name="T42" fmla="*/ 94 w 462"/>
              <a:gd name="T43" fmla="*/ 263 h 1135"/>
              <a:gd name="T44" fmla="*/ 90 w 462"/>
              <a:gd name="T45" fmla="*/ 273 h 1135"/>
              <a:gd name="T46" fmla="*/ 81 w 462"/>
              <a:gd name="T47" fmla="*/ 303 h 1135"/>
              <a:gd name="T48" fmla="*/ 71 w 462"/>
              <a:gd name="T49" fmla="*/ 333 h 1135"/>
              <a:gd name="T50" fmla="*/ 65 w 462"/>
              <a:gd name="T51" fmla="*/ 348 h 1135"/>
              <a:gd name="T52" fmla="*/ 36 w 462"/>
              <a:gd name="T53" fmla="*/ 417 h 1135"/>
              <a:gd name="T54" fmla="*/ 0 w 462"/>
              <a:gd name="T55" fmla="*/ 483 h 1135"/>
              <a:gd name="T56" fmla="*/ 27 w 462"/>
              <a:gd name="T57" fmla="*/ 573 h 1135"/>
              <a:gd name="T58" fmla="*/ 94 w 462"/>
              <a:gd name="T59" fmla="*/ 745 h 1135"/>
              <a:gd name="T60" fmla="*/ 177 w 462"/>
              <a:gd name="T61" fmla="*/ 908 h 1135"/>
              <a:gd name="T62" fmla="*/ 276 w 462"/>
              <a:gd name="T63" fmla="*/ 1062 h 1135"/>
              <a:gd name="T64" fmla="*/ 332 w 462"/>
              <a:gd name="T65" fmla="*/ 1135 h 1135"/>
              <a:gd name="T66" fmla="*/ 343 w 462"/>
              <a:gd name="T67" fmla="*/ 1123 h 1135"/>
              <a:gd name="T68" fmla="*/ 355 w 462"/>
              <a:gd name="T69" fmla="*/ 1110 h 1135"/>
              <a:gd name="T70" fmla="*/ 369 w 462"/>
              <a:gd name="T71" fmla="*/ 1095 h 1135"/>
              <a:gd name="T72" fmla="*/ 383 w 462"/>
              <a:gd name="T73" fmla="*/ 1078 h 1135"/>
              <a:gd name="T74" fmla="*/ 396 w 462"/>
              <a:gd name="T75" fmla="*/ 1064 h 1135"/>
              <a:gd name="T76" fmla="*/ 408 w 462"/>
              <a:gd name="T77" fmla="*/ 1050 h 1135"/>
              <a:gd name="T78" fmla="*/ 408 w 462"/>
              <a:gd name="T79" fmla="*/ 1050 h 1135"/>
              <a:gd name="T80" fmla="*/ 409 w 462"/>
              <a:gd name="T81" fmla="*/ 1048 h 1135"/>
              <a:gd name="T82" fmla="*/ 418 w 462"/>
              <a:gd name="T83" fmla="*/ 1037 h 1135"/>
              <a:gd name="T84" fmla="*/ 427 w 462"/>
              <a:gd name="T85" fmla="*/ 1025 h 1135"/>
              <a:gd name="T86" fmla="*/ 443 w 462"/>
              <a:gd name="T87" fmla="*/ 1007 h 1135"/>
              <a:gd name="T88" fmla="*/ 457 w 462"/>
              <a:gd name="T89" fmla="*/ 989 h 1135"/>
              <a:gd name="T90" fmla="*/ 460 w 462"/>
              <a:gd name="T91" fmla="*/ 985 h 1135"/>
              <a:gd name="T92" fmla="*/ 462 w 462"/>
              <a:gd name="T93" fmla="*/ 981 h 1135"/>
              <a:gd name="T94" fmla="*/ 425 w 462"/>
              <a:gd name="T95" fmla="*/ 929 h 1135"/>
              <a:gd name="T96" fmla="*/ 355 w 462"/>
              <a:gd name="T97" fmla="*/ 820 h 1135"/>
              <a:gd name="T98" fmla="*/ 295 w 462"/>
              <a:gd name="T99" fmla="*/ 706 h 1135"/>
              <a:gd name="T100" fmla="*/ 243 w 462"/>
              <a:gd name="T101" fmla="*/ 587 h 1135"/>
              <a:gd name="T102" fmla="*/ 201 w 462"/>
              <a:gd name="T103" fmla="*/ 464 h 1135"/>
              <a:gd name="T104" fmla="*/ 168 w 462"/>
              <a:gd name="T105" fmla="*/ 335 h 1135"/>
              <a:gd name="T106" fmla="*/ 145 w 462"/>
              <a:gd name="T107" fmla="*/ 204 h 1135"/>
              <a:gd name="T108" fmla="*/ 133 w 462"/>
              <a:gd name="T109" fmla="*/ 68 h 1135"/>
              <a:gd name="T110" fmla="*/ 132 w 462"/>
              <a:gd name="T111" fmla="*/ 0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2" h="1135">
                <a:moveTo>
                  <a:pt x="132" y="0"/>
                </a:moveTo>
                <a:lnTo>
                  <a:pt x="132" y="7"/>
                </a:lnTo>
                <a:lnTo>
                  <a:pt x="132" y="17"/>
                </a:lnTo>
                <a:lnTo>
                  <a:pt x="132" y="26"/>
                </a:lnTo>
                <a:lnTo>
                  <a:pt x="131" y="35"/>
                </a:lnTo>
                <a:lnTo>
                  <a:pt x="131" y="39"/>
                </a:lnTo>
                <a:lnTo>
                  <a:pt x="131" y="41"/>
                </a:lnTo>
                <a:lnTo>
                  <a:pt x="131" y="53"/>
                </a:lnTo>
                <a:lnTo>
                  <a:pt x="129" y="64"/>
                </a:lnTo>
                <a:lnTo>
                  <a:pt x="125" y="109"/>
                </a:lnTo>
                <a:lnTo>
                  <a:pt x="119" y="153"/>
                </a:lnTo>
                <a:lnTo>
                  <a:pt x="116" y="166"/>
                </a:lnTo>
                <a:lnTo>
                  <a:pt x="114" y="177"/>
                </a:lnTo>
                <a:lnTo>
                  <a:pt x="112" y="182"/>
                </a:lnTo>
                <a:lnTo>
                  <a:pt x="112" y="189"/>
                </a:lnTo>
                <a:lnTo>
                  <a:pt x="110" y="201"/>
                </a:lnTo>
                <a:lnTo>
                  <a:pt x="106" y="214"/>
                </a:lnTo>
                <a:lnTo>
                  <a:pt x="105" y="223"/>
                </a:lnTo>
                <a:lnTo>
                  <a:pt x="102" y="232"/>
                </a:lnTo>
                <a:lnTo>
                  <a:pt x="100" y="242"/>
                </a:lnTo>
                <a:lnTo>
                  <a:pt x="97" y="252"/>
                </a:lnTo>
                <a:lnTo>
                  <a:pt x="94" y="263"/>
                </a:lnTo>
                <a:lnTo>
                  <a:pt x="90" y="273"/>
                </a:lnTo>
                <a:lnTo>
                  <a:pt x="81" y="303"/>
                </a:lnTo>
                <a:lnTo>
                  <a:pt x="71" y="333"/>
                </a:lnTo>
                <a:lnTo>
                  <a:pt x="65" y="348"/>
                </a:lnTo>
                <a:lnTo>
                  <a:pt x="36" y="417"/>
                </a:lnTo>
                <a:lnTo>
                  <a:pt x="0" y="483"/>
                </a:lnTo>
                <a:lnTo>
                  <a:pt x="27" y="573"/>
                </a:lnTo>
                <a:lnTo>
                  <a:pt x="94" y="745"/>
                </a:lnTo>
                <a:lnTo>
                  <a:pt x="177" y="908"/>
                </a:lnTo>
                <a:lnTo>
                  <a:pt x="276" y="1062"/>
                </a:lnTo>
                <a:lnTo>
                  <a:pt x="332" y="1135"/>
                </a:lnTo>
                <a:lnTo>
                  <a:pt x="343" y="1123"/>
                </a:lnTo>
                <a:lnTo>
                  <a:pt x="355" y="1110"/>
                </a:lnTo>
                <a:lnTo>
                  <a:pt x="369" y="1095"/>
                </a:lnTo>
                <a:lnTo>
                  <a:pt x="383" y="1078"/>
                </a:lnTo>
                <a:lnTo>
                  <a:pt x="396" y="1064"/>
                </a:lnTo>
                <a:lnTo>
                  <a:pt x="408" y="1050"/>
                </a:lnTo>
                <a:lnTo>
                  <a:pt x="408" y="1050"/>
                </a:lnTo>
                <a:lnTo>
                  <a:pt x="409" y="1048"/>
                </a:lnTo>
                <a:lnTo>
                  <a:pt x="418" y="1037"/>
                </a:lnTo>
                <a:lnTo>
                  <a:pt x="427" y="1025"/>
                </a:lnTo>
                <a:lnTo>
                  <a:pt x="443" y="1007"/>
                </a:lnTo>
                <a:lnTo>
                  <a:pt x="457" y="989"/>
                </a:lnTo>
                <a:lnTo>
                  <a:pt x="460" y="985"/>
                </a:lnTo>
                <a:lnTo>
                  <a:pt x="462" y="981"/>
                </a:lnTo>
                <a:lnTo>
                  <a:pt x="425" y="929"/>
                </a:lnTo>
                <a:lnTo>
                  <a:pt x="355" y="820"/>
                </a:lnTo>
                <a:lnTo>
                  <a:pt x="295" y="706"/>
                </a:lnTo>
                <a:lnTo>
                  <a:pt x="243" y="587"/>
                </a:lnTo>
                <a:lnTo>
                  <a:pt x="201" y="464"/>
                </a:lnTo>
                <a:lnTo>
                  <a:pt x="168" y="335"/>
                </a:lnTo>
                <a:lnTo>
                  <a:pt x="145" y="204"/>
                </a:lnTo>
                <a:lnTo>
                  <a:pt x="133" y="68"/>
                </a:lnTo>
                <a:lnTo>
                  <a:pt x="132" y="0"/>
                </a:lnTo>
                <a:close/>
              </a:path>
            </a:pathLst>
          </a:custGeom>
          <a:solidFill>
            <a:schemeClr val="accent3">
              <a:lumMod val="75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09" name="Freeform: Shape 108">
            <a:extLst>
              <a:ext uri="{FF2B5EF4-FFF2-40B4-BE49-F238E27FC236}">
                <a16:creationId xmlns:a16="http://schemas.microsoft.com/office/drawing/2014/main" id="{B13A79B5-6223-4D39-8CA0-378BE917EE55}"/>
              </a:ext>
            </a:extLst>
          </p:cNvPr>
          <p:cNvSpPr>
            <a:spLocks/>
          </p:cNvSpPr>
          <p:nvPr/>
        </p:nvSpPr>
        <p:spPr bwMode="auto">
          <a:xfrm>
            <a:off x="1450683" y="2567928"/>
            <a:ext cx="2956360" cy="428999"/>
          </a:xfrm>
          <a:custGeom>
            <a:avLst/>
            <a:gdLst>
              <a:gd name="connsiteX0" fmla="*/ 0 w 3941813"/>
              <a:gd name="connsiteY0" fmla="*/ 0 h 571998"/>
              <a:gd name="connsiteX1" fmla="*/ 228336 w 3941813"/>
              <a:gd name="connsiteY1" fmla="*/ 0 h 571998"/>
              <a:gd name="connsiteX2" fmla="*/ 228336 w 3941813"/>
              <a:gd name="connsiteY2" fmla="*/ 1035 h 571998"/>
              <a:gd name="connsiteX3" fmla="*/ 228336 w 3941813"/>
              <a:gd name="connsiteY3" fmla="*/ 2070 h 571998"/>
              <a:gd name="connsiteX4" fmla="*/ 228336 w 3941813"/>
              <a:gd name="connsiteY4" fmla="*/ 3450 h 571998"/>
              <a:gd name="connsiteX5" fmla="*/ 228336 w 3941813"/>
              <a:gd name="connsiteY5" fmla="*/ 4485 h 571998"/>
              <a:gd name="connsiteX6" fmla="*/ 228336 w 3941813"/>
              <a:gd name="connsiteY6" fmla="*/ 6555 h 571998"/>
              <a:gd name="connsiteX7" fmla="*/ 228336 w 3941813"/>
              <a:gd name="connsiteY7" fmla="*/ 8625 h 571998"/>
              <a:gd name="connsiteX8" fmla="*/ 228336 w 3941813"/>
              <a:gd name="connsiteY8" fmla="*/ 13110 h 571998"/>
              <a:gd name="connsiteX9" fmla="*/ 228681 w 3941813"/>
              <a:gd name="connsiteY9" fmla="*/ 17595 h 571998"/>
              <a:gd name="connsiteX10" fmla="*/ 228681 w 3941813"/>
              <a:gd name="connsiteY10" fmla="*/ 21045 h 571998"/>
              <a:gd name="connsiteX11" fmla="*/ 229372 w 3941813"/>
              <a:gd name="connsiteY11" fmla="*/ 24495 h 571998"/>
              <a:gd name="connsiteX12" fmla="*/ 229561 w 3941813"/>
              <a:gd name="connsiteY12" fmla="*/ 29949 h 571998"/>
              <a:gd name="connsiteX13" fmla="*/ 230860 w 3941813"/>
              <a:gd name="connsiteY13" fmla="*/ 43059 h 571998"/>
              <a:gd name="connsiteX14" fmla="*/ 231099 w 3941813"/>
              <a:gd name="connsiteY14" fmla="*/ 44849 h 571998"/>
              <a:gd name="connsiteX15" fmla="*/ 231445 w 3941813"/>
              <a:gd name="connsiteY15" fmla="*/ 47954 h 571998"/>
              <a:gd name="connsiteX16" fmla="*/ 231790 w 3941813"/>
              <a:gd name="connsiteY16" fmla="*/ 51059 h 571998"/>
              <a:gd name="connsiteX17" fmla="*/ 232439 w 3941813"/>
              <a:gd name="connsiteY17" fmla="*/ 55431 h 571998"/>
              <a:gd name="connsiteX18" fmla="*/ 237460 w 3941813"/>
              <a:gd name="connsiteY18" fmla="*/ 78594 h 571998"/>
              <a:gd name="connsiteX19" fmla="*/ 239935 w 3941813"/>
              <a:gd name="connsiteY19" fmla="*/ 88754 h 571998"/>
              <a:gd name="connsiteX20" fmla="*/ 249062 w 3941813"/>
              <a:gd name="connsiteY20" fmla="*/ 117988 h 571998"/>
              <a:gd name="connsiteX21" fmla="*/ 258766 w 3941813"/>
              <a:gd name="connsiteY21" fmla="*/ 141560 h 571998"/>
              <a:gd name="connsiteX22" fmla="*/ 260462 w 3941813"/>
              <a:gd name="connsiteY22" fmla="*/ 145242 h 571998"/>
              <a:gd name="connsiteX23" fmla="*/ 261844 w 3941813"/>
              <a:gd name="connsiteY23" fmla="*/ 148347 h 571998"/>
              <a:gd name="connsiteX24" fmla="*/ 263571 w 3941813"/>
              <a:gd name="connsiteY24" fmla="*/ 152142 h 571998"/>
              <a:gd name="connsiteX25" fmla="*/ 265643 w 3941813"/>
              <a:gd name="connsiteY25" fmla="*/ 155592 h 571998"/>
              <a:gd name="connsiteX26" fmla="*/ 267371 w 3941813"/>
              <a:gd name="connsiteY26" fmla="*/ 158697 h 571998"/>
              <a:gd name="connsiteX27" fmla="*/ 269060 w 3941813"/>
              <a:gd name="connsiteY27" fmla="*/ 162072 h 571998"/>
              <a:gd name="connsiteX28" fmla="*/ 276558 w 3941813"/>
              <a:gd name="connsiteY28" fmla="*/ 175613 h 571998"/>
              <a:gd name="connsiteX29" fmla="*/ 277043 w 3941813"/>
              <a:gd name="connsiteY29" fmla="*/ 176291 h 571998"/>
              <a:gd name="connsiteX30" fmla="*/ 278368 w 3941813"/>
              <a:gd name="connsiteY30" fmla="*/ 178791 h 571998"/>
              <a:gd name="connsiteX31" fmla="*/ 295536 w 3941813"/>
              <a:gd name="connsiteY31" fmla="*/ 204348 h 571998"/>
              <a:gd name="connsiteX32" fmla="*/ 296042 w 3941813"/>
              <a:gd name="connsiteY32" fmla="*/ 204926 h 571998"/>
              <a:gd name="connsiteX33" fmla="*/ 298303 w 3941813"/>
              <a:gd name="connsiteY33" fmla="*/ 207936 h 571998"/>
              <a:gd name="connsiteX34" fmla="*/ 316635 w 3941813"/>
              <a:gd name="connsiteY34" fmla="*/ 230146 h 571998"/>
              <a:gd name="connsiteX35" fmla="*/ 318158 w 3941813"/>
              <a:gd name="connsiteY35" fmla="*/ 231823 h 571998"/>
              <a:gd name="connsiteX36" fmla="*/ 341295 w 3941813"/>
              <a:gd name="connsiteY36" fmla="*/ 254260 h 571998"/>
              <a:gd name="connsiteX37" fmla="*/ 364855 w 3941813"/>
              <a:gd name="connsiteY37" fmla="*/ 274566 h 571998"/>
              <a:gd name="connsiteX38" fmla="*/ 383255 w 3941813"/>
              <a:gd name="connsiteY38" fmla="*/ 287072 h 571998"/>
              <a:gd name="connsiteX39" fmla="*/ 390494 w 3941813"/>
              <a:gd name="connsiteY39" fmla="*/ 291862 h 571998"/>
              <a:gd name="connsiteX40" fmla="*/ 396550 w 3941813"/>
              <a:gd name="connsiteY40" fmla="*/ 295622 h 571998"/>
              <a:gd name="connsiteX41" fmla="*/ 409034 w 3941813"/>
              <a:gd name="connsiteY41" fmla="*/ 302598 h 571998"/>
              <a:gd name="connsiteX42" fmla="*/ 419364 w 3941813"/>
              <a:gd name="connsiteY42" fmla="*/ 308079 h 571998"/>
              <a:gd name="connsiteX43" fmla="*/ 431109 w 3941813"/>
              <a:gd name="connsiteY43" fmla="*/ 313598 h 571998"/>
              <a:gd name="connsiteX44" fmla="*/ 433413 w 3941813"/>
              <a:gd name="connsiteY44" fmla="*/ 314749 h 571998"/>
              <a:gd name="connsiteX45" fmla="*/ 445124 w 3941813"/>
              <a:gd name="connsiteY45" fmla="*/ 319611 h 571998"/>
              <a:gd name="connsiteX46" fmla="*/ 450799 w 3941813"/>
              <a:gd name="connsiteY46" fmla="*/ 321878 h 571998"/>
              <a:gd name="connsiteX47" fmla="*/ 462312 w 3941813"/>
              <a:gd name="connsiteY47" fmla="*/ 325820 h 571998"/>
              <a:gd name="connsiteX48" fmla="*/ 480775 w 3941813"/>
              <a:gd name="connsiteY48" fmla="*/ 331449 h 571998"/>
              <a:gd name="connsiteX49" fmla="*/ 490525 w 3941813"/>
              <a:gd name="connsiteY49" fmla="*/ 333953 h 571998"/>
              <a:gd name="connsiteX50" fmla="*/ 499752 w 3941813"/>
              <a:gd name="connsiteY50" fmla="*/ 335946 h 571998"/>
              <a:gd name="connsiteX51" fmla="*/ 520232 w 3941813"/>
              <a:gd name="connsiteY51" fmla="*/ 340163 h 571998"/>
              <a:gd name="connsiteX52" fmla="*/ 554124 w 3941813"/>
              <a:gd name="connsiteY52" fmla="*/ 343209 h 571998"/>
              <a:gd name="connsiteX53" fmla="*/ 555122 w 3941813"/>
              <a:gd name="connsiteY53" fmla="*/ 343268 h 571998"/>
              <a:gd name="connsiteX54" fmla="*/ 555467 w 3941813"/>
              <a:gd name="connsiteY54" fmla="*/ 343294 h 571998"/>
              <a:gd name="connsiteX55" fmla="*/ 572739 w 3941813"/>
              <a:gd name="connsiteY55" fmla="*/ 343958 h 571998"/>
              <a:gd name="connsiteX56" fmla="*/ 3862707 w 3941813"/>
              <a:gd name="connsiteY56" fmla="*/ 343958 h 571998"/>
              <a:gd name="connsiteX57" fmla="*/ 3941813 w 3941813"/>
              <a:gd name="connsiteY57" fmla="*/ 343958 h 571998"/>
              <a:gd name="connsiteX58" fmla="*/ 3941813 w 3941813"/>
              <a:gd name="connsiteY58" fmla="*/ 388462 h 571998"/>
              <a:gd name="connsiteX59" fmla="*/ 3940777 w 3941813"/>
              <a:gd name="connsiteY59" fmla="*/ 407437 h 571998"/>
              <a:gd name="connsiteX60" fmla="*/ 3933868 w 3941813"/>
              <a:gd name="connsiteY60" fmla="*/ 442971 h 571998"/>
              <a:gd name="connsiteX61" fmla="*/ 3920050 w 3941813"/>
              <a:gd name="connsiteY61" fmla="*/ 476090 h 571998"/>
              <a:gd name="connsiteX62" fmla="*/ 3900015 w 3941813"/>
              <a:gd name="connsiteY62" fmla="*/ 505415 h 571998"/>
              <a:gd name="connsiteX63" fmla="*/ 3875143 w 3941813"/>
              <a:gd name="connsiteY63" fmla="*/ 530254 h 571998"/>
              <a:gd name="connsiteX64" fmla="*/ 3846126 w 3941813"/>
              <a:gd name="connsiteY64" fmla="*/ 549919 h 571998"/>
              <a:gd name="connsiteX65" fmla="*/ 3812964 w 3941813"/>
              <a:gd name="connsiteY65" fmla="*/ 563718 h 571998"/>
              <a:gd name="connsiteX66" fmla="*/ 3777038 w 3941813"/>
              <a:gd name="connsiteY66" fmla="*/ 570963 h 571998"/>
              <a:gd name="connsiteX67" fmla="*/ 3758385 w 3941813"/>
              <a:gd name="connsiteY67" fmla="*/ 571998 h 571998"/>
              <a:gd name="connsiteX68" fmla="*/ 572739 w 3941813"/>
              <a:gd name="connsiteY68" fmla="*/ 571998 h 571998"/>
              <a:gd name="connsiteX69" fmla="*/ 543032 w 3941813"/>
              <a:gd name="connsiteY69" fmla="*/ 571308 h 571998"/>
              <a:gd name="connsiteX70" fmla="*/ 485343 w 3941813"/>
              <a:gd name="connsiteY70" fmla="*/ 565788 h 571998"/>
              <a:gd name="connsiteX71" fmla="*/ 429382 w 3941813"/>
              <a:gd name="connsiteY71" fmla="*/ 554059 h 571998"/>
              <a:gd name="connsiteX72" fmla="*/ 375493 w 3941813"/>
              <a:gd name="connsiteY72" fmla="*/ 537499 h 571998"/>
              <a:gd name="connsiteX73" fmla="*/ 324023 w 3941813"/>
              <a:gd name="connsiteY73" fmla="*/ 515419 h 571998"/>
              <a:gd name="connsiteX74" fmla="*/ 275661 w 3941813"/>
              <a:gd name="connsiteY74" fmla="*/ 489200 h 571998"/>
              <a:gd name="connsiteX75" fmla="*/ 229718 w 3941813"/>
              <a:gd name="connsiteY75" fmla="*/ 458495 h 571998"/>
              <a:gd name="connsiteX76" fmla="*/ 187574 w 3941813"/>
              <a:gd name="connsiteY76" fmla="*/ 423306 h 571998"/>
              <a:gd name="connsiteX77" fmla="*/ 148539 w 3941813"/>
              <a:gd name="connsiteY77" fmla="*/ 384667 h 571998"/>
              <a:gd name="connsiteX78" fmla="*/ 113650 w 3941813"/>
              <a:gd name="connsiteY78" fmla="*/ 342233 h 571998"/>
              <a:gd name="connsiteX79" fmla="*/ 82906 w 3941813"/>
              <a:gd name="connsiteY79" fmla="*/ 296349 h 571998"/>
              <a:gd name="connsiteX80" fmla="*/ 56307 w 3941813"/>
              <a:gd name="connsiteY80" fmla="*/ 248050 h 571998"/>
              <a:gd name="connsiteX81" fmla="*/ 34544 w 3941813"/>
              <a:gd name="connsiteY81" fmla="*/ 196646 h 571998"/>
              <a:gd name="connsiteX82" fmla="*/ 17963 w 3941813"/>
              <a:gd name="connsiteY82" fmla="*/ 143172 h 571998"/>
              <a:gd name="connsiteX83" fmla="*/ 6218 w 3941813"/>
              <a:gd name="connsiteY83" fmla="*/ 87283 h 571998"/>
              <a:gd name="connsiteX84" fmla="*/ 346 w 3941813"/>
              <a:gd name="connsiteY84" fmla="*/ 29669 h 57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941813" h="571998">
                <a:moveTo>
                  <a:pt x="0" y="0"/>
                </a:moveTo>
                <a:lnTo>
                  <a:pt x="228336" y="0"/>
                </a:lnTo>
                <a:lnTo>
                  <a:pt x="228336" y="1035"/>
                </a:lnTo>
                <a:lnTo>
                  <a:pt x="228336" y="2070"/>
                </a:lnTo>
                <a:lnTo>
                  <a:pt x="228336" y="3450"/>
                </a:lnTo>
                <a:lnTo>
                  <a:pt x="228336" y="4485"/>
                </a:lnTo>
                <a:lnTo>
                  <a:pt x="228336" y="6555"/>
                </a:lnTo>
                <a:lnTo>
                  <a:pt x="228336" y="8625"/>
                </a:lnTo>
                <a:lnTo>
                  <a:pt x="228336" y="13110"/>
                </a:lnTo>
                <a:lnTo>
                  <a:pt x="228681" y="17595"/>
                </a:lnTo>
                <a:lnTo>
                  <a:pt x="228681" y="21045"/>
                </a:lnTo>
                <a:lnTo>
                  <a:pt x="229372" y="24495"/>
                </a:lnTo>
                <a:lnTo>
                  <a:pt x="229561" y="29949"/>
                </a:lnTo>
                <a:lnTo>
                  <a:pt x="230860" y="43059"/>
                </a:lnTo>
                <a:lnTo>
                  <a:pt x="231099" y="44849"/>
                </a:lnTo>
                <a:lnTo>
                  <a:pt x="231445" y="47954"/>
                </a:lnTo>
                <a:lnTo>
                  <a:pt x="231790" y="51059"/>
                </a:lnTo>
                <a:lnTo>
                  <a:pt x="232439" y="55431"/>
                </a:lnTo>
                <a:lnTo>
                  <a:pt x="237460" y="78594"/>
                </a:lnTo>
                <a:lnTo>
                  <a:pt x="239935" y="88754"/>
                </a:lnTo>
                <a:lnTo>
                  <a:pt x="249062" y="117988"/>
                </a:lnTo>
                <a:lnTo>
                  <a:pt x="258766" y="141560"/>
                </a:lnTo>
                <a:lnTo>
                  <a:pt x="260462" y="145242"/>
                </a:lnTo>
                <a:lnTo>
                  <a:pt x="261844" y="148347"/>
                </a:lnTo>
                <a:lnTo>
                  <a:pt x="263571" y="152142"/>
                </a:lnTo>
                <a:lnTo>
                  <a:pt x="265643" y="155592"/>
                </a:lnTo>
                <a:lnTo>
                  <a:pt x="267371" y="158697"/>
                </a:lnTo>
                <a:lnTo>
                  <a:pt x="269060" y="162072"/>
                </a:lnTo>
                <a:lnTo>
                  <a:pt x="276558" y="175613"/>
                </a:lnTo>
                <a:lnTo>
                  <a:pt x="277043" y="176291"/>
                </a:lnTo>
                <a:lnTo>
                  <a:pt x="278368" y="178791"/>
                </a:lnTo>
                <a:lnTo>
                  <a:pt x="295536" y="204348"/>
                </a:lnTo>
                <a:lnTo>
                  <a:pt x="296042" y="204926"/>
                </a:lnTo>
                <a:lnTo>
                  <a:pt x="298303" y="207936"/>
                </a:lnTo>
                <a:lnTo>
                  <a:pt x="316635" y="230146"/>
                </a:lnTo>
                <a:lnTo>
                  <a:pt x="318158" y="231823"/>
                </a:lnTo>
                <a:lnTo>
                  <a:pt x="341295" y="254260"/>
                </a:lnTo>
                <a:lnTo>
                  <a:pt x="364855" y="274566"/>
                </a:lnTo>
                <a:lnTo>
                  <a:pt x="383255" y="287072"/>
                </a:lnTo>
                <a:lnTo>
                  <a:pt x="390494" y="291862"/>
                </a:lnTo>
                <a:lnTo>
                  <a:pt x="396550" y="295622"/>
                </a:lnTo>
                <a:lnTo>
                  <a:pt x="409034" y="302598"/>
                </a:lnTo>
                <a:lnTo>
                  <a:pt x="419364" y="308079"/>
                </a:lnTo>
                <a:lnTo>
                  <a:pt x="431109" y="313598"/>
                </a:lnTo>
                <a:lnTo>
                  <a:pt x="433413" y="314749"/>
                </a:lnTo>
                <a:lnTo>
                  <a:pt x="445124" y="319611"/>
                </a:lnTo>
                <a:lnTo>
                  <a:pt x="450799" y="321878"/>
                </a:lnTo>
                <a:lnTo>
                  <a:pt x="462312" y="325820"/>
                </a:lnTo>
                <a:lnTo>
                  <a:pt x="480775" y="331449"/>
                </a:lnTo>
                <a:lnTo>
                  <a:pt x="490525" y="333953"/>
                </a:lnTo>
                <a:lnTo>
                  <a:pt x="499752" y="335946"/>
                </a:lnTo>
                <a:lnTo>
                  <a:pt x="520232" y="340163"/>
                </a:lnTo>
                <a:lnTo>
                  <a:pt x="554124" y="343209"/>
                </a:lnTo>
                <a:lnTo>
                  <a:pt x="555122" y="343268"/>
                </a:lnTo>
                <a:lnTo>
                  <a:pt x="555467" y="343294"/>
                </a:lnTo>
                <a:lnTo>
                  <a:pt x="572739" y="343958"/>
                </a:lnTo>
                <a:lnTo>
                  <a:pt x="3862707" y="343958"/>
                </a:lnTo>
                <a:lnTo>
                  <a:pt x="3941813" y="343958"/>
                </a:lnTo>
                <a:lnTo>
                  <a:pt x="3941813" y="388462"/>
                </a:lnTo>
                <a:lnTo>
                  <a:pt x="3940777" y="407437"/>
                </a:lnTo>
                <a:lnTo>
                  <a:pt x="3933868" y="442971"/>
                </a:lnTo>
                <a:lnTo>
                  <a:pt x="3920050" y="476090"/>
                </a:lnTo>
                <a:lnTo>
                  <a:pt x="3900015" y="505415"/>
                </a:lnTo>
                <a:lnTo>
                  <a:pt x="3875143" y="530254"/>
                </a:lnTo>
                <a:lnTo>
                  <a:pt x="3846126" y="549919"/>
                </a:lnTo>
                <a:lnTo>
                  <a:pt x="3812964" y="563718"/>
                </a:lnTo>
                <a:lnTo>
                  <a:pt x="3777038" y="570963"/>
                </a:lnTo>
                <a:lnTo>
                  <a:pt x="3758385" y="571998"/>
                </a:lnTo>
                <a:lnTo>
                  <a:pt x="572739" y="571998"/>
                </a:lnTo>
                <a:lnTo>
                  <a:pt x="543032" y="571308"/>
                </a:lnTo>
                <a:lnTo>
                  <a:pt x="485343" y="565788"/>
                </a:lnTo>
                <a:lnTo>
                  <a:pt x="429382" y="554059"/>
                </a:lnTo>
                <a:lnTo>
                  <a:pt x="375493" y="537499"/>
                </a:lnTo>
                <a:lnTo>
                  <a:pt x="324023" y="515419"/>
                </a:lnTo>
                <a:lnTo>
                  <a:pt x="275661" y="489200"/>
                </a:lnTo>
                <a:lnTo>
                  <a:pt x="229718" y="458495"/>
                </a:lnTo>
                <a:lnTo>
                  <a:pt x="187574" y="423306"/>
                </a:lnTo>
                <a:lnTo>
                  <a:pt x="148539" y="384667"/>
                </a:lnTo>
                <a:lnTo>
                  <a:pt x="113650" y="342233"/>
                </a:lnTo>
                <a:lnTo>
                  <a:pt x="82906" y="296349"/>
                </a:lnTo>
                <a:lnTo>
                  <a:pt x="56307" y="248050"/>
                </a:lnTo>
                <a:lnTo>
                  <a:pt x="34544" y="196646"/>
                </a:lnTo>
                <a:lnTo>
                  <a:pt x="17963" y="143172"/>
                </a:lnTo>
                <a:lnTo>
                  <a:pt x="6218" y="87283"/>
                </a:lnTo>
                <a:lnTo>
                  <a:pt x="346" y="29669"/>
                </a:lnTo>
                <a:close/>
              </a:path>
            </a:pathLst>
          </a:custGeom>
          <a:solidFill>
            <a:schemeClr val="accent3"/>
          </a:solidFill>
          <a:ln>
            <a:noFill/>
          </a:ln>
        </p:spPr>
        <p:txBody>
          <a:bodyPr vert="horz" wrap="square" lIns="68580" tIns="34290" rIns="68580" bIns="34290" numCol="1" anchor="t" anchorCtr="0" compatLnSpc="1">
            <a:prstTxWarp prst="textNoShape">
              <a:avLst/>
            </a:prstTxWarp>
            <a:noAutofit/>
          </a:bodyPr>
          <a:lstStyle/>
          <a:p>
            <a:endParaRPr lang="en-US" sz="1350"/>
          </a:p>
        </p:txBody>
      </p:sp>
      <p:sp>
        <p:nvSpPr>
          <p:cNvPr id="104" name="Freeform 585">
            <a:extLst>
              <a:ext uri="{FF2B5EF4-FFF2-40B4-BE49-F238E27FC236}">
                <a16:creationId xmlns:a16="http://schemas.microsoft.com/office/drawing/2014/main" id="{02F69E37-6DEF-4F6D-9E8B-2C604DB3CD46}"/>
              </a:ext>
            </a:extLst>
          </p:cNvPr>
          <p:cNvSpPr>
            <a:spLocks/>
          </p:cNvSpPr>
          <p:nvPr/>
        </p:nvSpPr>
        <p:spPr bwMode="auto">
          <a:xfrm>
            <a:off x="933604" y="2308871"/>
            <a:ext cx="517079" cy="51707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ctr" anchorCtr="0" compatLnSpc="1">
            <a:prstTxWarp prst="textNoShape">
              <a:avLst/>
            </a:prstTxWarp>
          </a:bodyPr>
          <a:lstStyle/>
          <a:p>
            <a:pPr algn="ctr"/>
            <a:r>
              <a:rPr lang="en-US" sz="3300" b="1">
                <a:solidFill>
                  <a:srgbClr val="191C21"/>
                </a:solidFill>
              </a:rPr>
              <a:t>3</a:t>
            </a:r>
          </a:p>
        </p:txBody>
      </p:sp>
      <p:sp>
        <p:nvSpPr>
          <p:cNvPr id="53" name="Freeform 588">
            <a:extLst>
              <a:ext uri="{FF2B5EF4-FFF2-40B4-BE49-F238E27FC236}">
                <a16:creationId xmlns:a16="http://schemas.microsoft.com/office/drawing/2014/main" id="{B99803D2-C1FC-4302-9057-141EBD8CF69F}"/>
              </a:ext>
            </a:extLst>
          </p:cNvPr>
          <p:cNvSpPr>
            <a:spLocks/>
          </p:cNvSpPr>
          <p:nvPr/>
        </p:nvSpPr>
        <p:spPr bwMode="auto">
          <a:xfrm>
            <a:off x="762627" y="898948"/>
            <a:ext cx="859034" cy="857997"/>
          </a:xfrm>
          <a:custGeom>
            <a:avLst/>
            <a:gdLst>
              <a:gd name="T0" fmla="*/ 1573 w 3316"/>
              <a:gd name="T1" fmla="*/ 2 h 3316"/>
              <a:gd name="T2" fmla="*/ 1243 w 3316"/>
              <a:gd name="T3" fmla="*/ 52 h 3316"/>
              <a:gd name="T4" fmla="*/ 939 w 3316"/>
              <a:gd name="T5" fmla="*/ 162 h 3316"/>
              <a:gd name="T6" fmla="*/ 665 w 3316"/>
              <a:gd name="T7" fmla="*/ 328 h 3316"/>
              <a:gd name="T8" fmla="*/ 431 w 3316"/>
              <a:gd name="T9" fmla="*/ 542 h 3316"/>
              <a:gd name="T10" fmla="*/ 240 w 3316"/>
              <a:gd name="T11" fmla="*/ 797 h 3316"/>
              <a:gd name="T12" fmla="*/ 100 w 3316"/>
              <a:gd name="T13" fmla="*/ 1088 h 3316"/>
              <a:gd name="T14" fmla="*/ 19 w 3316"/>
              <a:gd name="T15" fmla="*/ 1405 h 3316"/>
              <a:gd name="T16" fmla="*/ 0 w 3316"/>
              <a:gd name="T17" fmla="*/ 1658 h 3316"/>
              <a:gd name="T18" fmla="*/ 19 w 3316"/>
              <a:gd name="T19" fmla="*/ 1911 h 3316"/>
              <a:gd name="T20" fmla="*/ 100 w 3316"/>
              <a:gd name="T21" fmla="*/ 2228 h 3316"/>
              <a:gd name="T22" fmla="*/ 240 w 3316"/>
              <a:gd name="T23" fmla="*/ 2517 h 3316"/>
              <a:gd name="T24" fmla="*/ 431 w 3316"/>
              <a:gd name="T25" fmla="*/ 2773 h 3316"/>
              <a:gd name="T26" fmla="*/ 665 w 3316"/>
              <a:gd name="T27" fmla="*/ 2987 h 3316"/>
              <a:gd name="T28" fmla="*/ 939 w 3316"/>
              <a:gd name="T29" fmla="*/ 3152 h 3316"/>
              <a:gd name="T30" fmla="*/ 1243 w 3316"/>
              <a:gd name="T31" fmla="*/ 3264 h 3316"/>
              <a:gd name="T32" fmla="*/ 1573 w 3316"/>
              <a:gd name="T33" fmla="*/ 3314 h 3316"/>
              <a:gd name="T34" fmla="*/ 1744 w 3316"/>
              <a:gd name="T35" fmla="*/ 3314 h 3316"/>
              <a:gd name="T36" fmla="*/ 2073 w 3316"/>
              <a:gd name="T37" fmla="*/ 3264 h 3316"/>
              <a:gd name="T38" fmla="*/ 2378 w 3316"/>
              <a:gd name="T39" fmla="*/ 3152 h 3316"/>
              <a:gd name="T40" fmla="*/ 2650 w 3316"/>
              <a:gd name="T41" fmla="*/ 2987 h 3316"/>
              <a:gd name="T42" fmla="*/ 2886 w 3316"/>
              <a:gd name="T43" fmla="*/ 2773 h 3316"/>
              <a:gd name="T44" fmla="*/ 3076 w 3316"/>
              <a:gd name="T45" fmla="*/ 2517 h 3316"/>
              <a:gd name="T46" fmla="*/ 3216 w 3316"/>
              <a:gd name="T47" fmla="*/ 2228 h 3316"/>
              <a:gd name="T48" fmla="*/ 3298 w 3316"/>
              <a:gd name="T49" fmla="*/ 1911 h 3316"/>
              <a:gd name="T50" fmla="*/ 3316 w 3316"/>
              <a:gd name="T51" fmla="*/ 1658 h 3316"/>
              <a:gd name="T52" fmla="*/ 3298 w 3316"/>
              <a:gd name="T53" fmla="*/ 1405 h 3316"/>
              <a:gd name="T54" fmla="*/ 3216 w 3316"/>
              <a:gd name="T55" fmla="*/ 1088 h 3316"/>
              <a:gd name="T56" fmla="*/ 3076 w 3316"/>
              <a:gd name="T57" fmla="*/ 797 h 3316"/>
              <a:gd name="T58" fmla="*/ 2886 w 3316"/>
              <a:gd name="T59" fmla="*/ 542 h 3316"/>
              <a:gd name="T60" fmla="*/ 2650 w 3316"/>
              <a:gd name="T61" fmla="*/ 328 h 3316"/>
              <a:gd name="T62" fmla="*/ 2378 w 3316"/>
              <a:gd name="T63" fmla="*/ 162 h 3316"/>
              <a:gd name="T64" fmla="*/ 2073 w 3316"/>
              <a:gd name="T65" fmla="*/ 52 h 3316"/>
              <a:gd name="T66" fmla="*/ 1744 w 3316"/>
              <a:gd name="T67" fmla="*/ 2 h 3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16" h="3316">
                <a:moveTo>
                  <a:pt x="1658" y="0"/>
                </a:moveTo>
                <a:lnTo>
                  <a:pt x="1573" y="2"/>
                </a:lnTo>
                <a:lnTo>
                  <a:pt x="1405" y="18"/>
                </a:lnTo>
                <a:lnTo>
                  <a:pt x="1243" y="52"/>
                </a:lnTo>
                <a:lnTo>
                  <a:pt x="1088" y="100"/>
                </a:lnTo>
                <a:lnTo>
                  <a:pt x="939" y="162"/>
                </a:lnTo>
                <a:lnTo>
                  <a:pt x="798" y="239"/>
                </a:lnTo>
                <a:lnTo>
                  <a:pt x="665" y="328"/>
                </a:lnTo>
                <a:lnTo>
                  <a:pt x="542" y="431"/>
                </a:lnTo>
                <a:lnTo>
                  <a:pt x="431" y="542"/>
                </a:lnTo>
                <a:lnTo>
                  <a:pt x="328" y="665"/>
                </a:lnTo>
                <a:lnTo>
                  <a:pt x="240" y="797"/>
                </a:lnTo>
                <a:lnTo>
                  <a:pt x="162" y="939"/>
                </a:lnTo>
                <a:lnTo>
                  <a:pt x="100" y="1088"/>
                </a:lnTo>
                <a:lnTo>
                  <a:pt x="52" y="1243"/>
                </a:lnTo>
                <a:lnTo>
                  <a:pt x="19" y="1405"/>
                </a:lnTo>
                <a:lnTo>
                  <a:pt x="2" y="1572"/>
                </a:lnTo>
                <a:lnTo>
                  <a:pt x="0" y="1658"/>
                </a:lnTo>
                <a:lnTo>
                  <a:pt x="2" y="1744"/>
                </a:lnTo>
                <a:lnTo>
                  <a:pt x="19" y="1911"/>
                </a:lnTo>
                <a:lnTo>
                  <a:pt x="52" y="2073"/>
                </a:lnTo>
                <a:lnTo>
                  <a:pt x="100" y="2228"/>
                </a:lnTo>
                <a:lnTo>
                  <a:pt x="162" y="2377"/>
                </a:lnTo>
                <a:lnTo>
                  <a:pt x="240" y="2517"/>
                </a:lnTo>
                <a:lnTo>
                  <a:pt x="328" y="2650"/>
                </a:lnTo>
                <a:lnTo>
                  <a:pt x="431" y="2773"/>
                </a:lnTo>
                <a:lnTo>
                  <a:pt x="542" y="2885"/>
                </a:lnTo>
                <a:lnTo>
                  <a:pt x="665" y="2987"/>
                </a:lnTo>
                <a:lnTo>
                  <a:pt x="798" y="3076"/>
                </a:lnTo>
                <a:lnTo>
                  <a:pt x="939" y="3152"/>
                </a:lnTo>
                <a:lnTo>
                  <a:pt x="1088" y="3216"/>
                </a:lnTo>
                <a:lnTo>
                  <a:pt x="1243" y="3264"/>
                </a:lnTo>
                <a:lnTo>
                  <a:pt x="1405" y="3298"/>
                </a:lnTo>
                <a:lnTo>
                  <a:pt x="1573" y="3314"/>
                </a:lnTo>
                <a:lnTo>
                  <a:pt x="1658" y="3316"/>
                </a:lnTo>
                <a:lnTo>
                  <a:pt x="1744" y="3314"/>
                </a:lnTo>
                <a:lnTo>
                  <a:pt x="1911" y="3298"/>
                </a:lnTo>
                <a:lnTo>
                  <a:pt x="2073" y="3264"/>
                </a:lnTo>
                <a:lnTo>
                  <a:pt x="2228" y="3216"/>
                </a:lnTo>
                <a:lnTo>
                  <a:pt x="2378" y="3152"/>
                </a:lnTo>
                <a:lnTo>
                  <a:pt x="2518" y="3076"/>
                </a:lnTo>
                <a:lnTo>
                  <a:pt x="2650" y="2987"/>
                </a:lnTo>
                <a:lnTo>
                  <a:pt x="2773" y="2885"/>
                </a:lnTo>
                <a:lnTo>
                  <a:pt x="2886" y="2773"/>
                </a:lnTo>
                <a:lnTo>
                  <a:pt x="2987" y="2650"/>
                </a:lnTo>
                <a:lnTo>
                  <a:pt x="3076" y="2517"/>
                </a:lnTo>
                <a:lnTo>
                  <a:pt x="3153" y="2377"/>
                </a:lnTo>
                <a:lnTo>
                  <a:pt x="3216" y="2228"/>
                </a:lnTo>
                <a:lnTo>
                  <a:pt x="3264" y="2073"/>
                </a:lnTo>
                <a:lnTo>
                  <a:pt x="3298" y="1911"/>
                </a:lnTo>
                <a:lnTo>
                  <a:pt x="3315" y="1744"/>
                </a:lnTo>
                <a:lnTo>
                  <a:pt x="3316" y="1658"/>
                </a:lnTo>
                <a:lnTo>
                  <a:pt x="3315" y="1572"/>
                </a:lnTo>
                <a:lnTo>
                  <a:pt x="3298" y="1405"/>
                </a:lnTo>
                <a:lnTo>
                  <a:pt x="3264" y="1243"/>
                </a:lnTo>
                <a:lnTo>
                  <a:pt x="3216" y="1088"/>
                </a:lnTo>
                <a:lnTo>
                  <a:pt x="3153" y="939"/>
                </a:lnTo>
                <a:lnTo>
                  <a:pt x="3076" y="797"/>
                </a:lnTo>
                <a:lnTo>
                  <a:pt x="2987" y="665"/>
                </a:lnTo>
                <a:lnTo>
                  <a:pt x="2886" y="542"/>
                </a:lnTo>
                <a:lnTo>
                  <a:pt x="2773" y="431"/>
                </a:lnTo>
                <a:lnTo>
                  <a:pt x="2650" y="328"/>
                </a:lnTo>
                <a:lnTo>
                  <a:pt x="2518" y="239"/>
                </a:lnTo>
                <a:lnTo>
                  <a:pt x="2378" y="162"/>
                </a:lnTo>
                <a:lnTo>
                  <a:pt x="2228" y="100"/>
                </a:lnTo>
                <a:lnTo>
                  <a:pt x="2073" y="52"/>
                </a:lnTo>
                <a:lnTo>
                  <a:pt x="1911" y="18"/>
                </a:lnTo>
                <a:lnTo>
                  <a:pt x="1744" y="2"/>
                </a:lnTo>
                <a:lnTo>
                  <a:pt x="1658" y="0"/>
                </a:lnTo>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77" name="Freeform 587">
            <a:extLst>
              <a:ext uri="{FF2B5EF4-FFF2-40B4-BE49-F238E27FC236}">
                <a16:creationId xmlns:a16="http://schemas.microsoft.com/office/drawing/2014/main" id="{F8047C14-C6D9-4B02-8031-869A6A644767}"/>
              </a:ext>
            </a:extLst>
          </p:cNvPr>
          <p:cNvSpPr>
            <a:spLocks/>
          </p:cNvSpPr>
          <p:nvPr/>
        </p:nvSpPr>
        <p:spPr bwMode="auto">
          <a:xfrm>
            <a:off x="933604" y="1068889"/>
            <a:ext cx="517079" cy="517079"/>
          </a:xfrm>
          <a:custGeom>
            <a:avLst/>
            <a:gdLst>
              <a:gd name="T0" fmla="*/ 946 w 1995"/>
              <a:gd name="T1" fmla="*/ 1993 h 1995"/>
              <a:gd name="T2" fmla="*/ 748 w 1995"/>
              <a:gd name="T3" fmla="*/ 1964 h 1995"/>
              <a:gd name="T4" fmla="*/ 565 w 1995"/>
              <a:gd name="T5" fmla="*/ 1898 h 1995"/>
              <a:gd name="T6" fmla="*/ 401 w 1995"/>
              <a:gd name="T7" fmla="*/ 1798 h 1995"/>
              <a:gd name="T8" fmla="*/ 259 w 1995"/>
              <a:gd name="T9" fmla="*/ 1668 h 1995"/>
              <a:gd name="T10" fmla="*/ 145 w 1995"/>
              <a:gd name="T11" fmla="*/ 1515 h 1995"/>
              <a:gd name="T12" fmla="*/ 61 w 1995"/>
              <a:gd name="T13" fmla="*/ 1340 h 1995"/>
              <a:gd name="T14" fmla="*/ 12 w 1995"/>
              <a:gd name="T15" fmla="*/ 1150 h 1995"/>
              <a:gd name="T16" fmla="*/ 0 w 1995"/>
              <a:gd name="T17" fmla="*/ 998 h 1995"/>
              <a:gd name="T18" fmla="*/ 12 w 1995"/>
              <a:gd name="T19" fmla="*/ 846 h 1995"/>
              <a:gd name="T20" fmla="*/ 61 w 1995"/>
              <a:gd name="T21" fmla="*/ 655 h 1995"/>
              <a:gd name="T22" fmla="*/ 145 w 1995"/>
              <a:gd name="T23" fmla="*/ 481 h 1995"/>
              <a:gd name="T24" fmla="*/ 259 w 1995"/>
              <a:gd name="T25" fmla="*/ 327 h 1995"/>
              <a:gd name="T26" fmla="*/ 401 w 1995"/>
              <a:gd name="T27" fmla="*/ 198 h 1995"/>
              <a:gd name="T28" fmla="*/ 565 w 1995"/>
              <a:gd name="T29" fmla="*/ 98 h 1995"/>
              <a:gd name="T30" fmla="*/ 748 w 1995"/>
              <a:gd name="T31" fmla="*/ 31 h 1995"/>
              <a:gd name="T32" fmla="*/ 946 w 1995"/>
              <a:gd name="T33" fmla="*/ 1 h 1995"/>
              <a:gd name="T34" fmla="*/ 1049 w 1995"/>
              <a:gd name="T35" fmla="*/ 1 h 1995"/>
              <a:gd name="T36" fmla="*/ 1247 w 1995"/>
              <a:gd name="T37" fmla="*/ 31 h 1995"/>
              <a:gd name="T38" fmla="*/ 1431 w 1995"/>
              <a:gd name="T39" fmla="*/ 98 h 1995"/>
              <a:gd name="T40" fmla="*/ 1594 w 1995"/>
              <a:gd name="T41" fmla="*/ 198 h 1995"/>
              <a:gd name="T42" fmla="*/ 1737 w 1995"/>
              <a:gd name="T43" fmla="*/ 327 h 1995"/>
              <a:gd name="T44" fmla="*/ 1851 w 1995"/>
              <a:gd name="T45" fmla="*/ 481 h 1995"/>
              <a:gd name="T46" fmla="*/ 1935 w 1995"/>
              <a:gd name="T47" fmla="*/ 655 h 1995"/>
              <a:gd name="T48" fmla="*/ 1985 w 1995"/>
              <a:gd name="T49" fmla="*/ 846 h 1995"/>
              <a:gd name="T50" fmla="*/ 1995 w 1995"/>
              <a:gd name="T51" fmla="*/ 998 h 1995"/>
              <a:gd name="T52" fmla="*/ 1985 w 1995"/>
              <a:gd name="T53" fmla="*/ 1150 h 1995"/>
              <a:gd name="T54" fmla="*/ 1935 w 1995"/>
              <a:gd name="T55" fmla="*/ 1340 h 1995"/>
              <a:gd name="T56" fmla="*/ 1851 w 1995"/>
              <a:gd name="T57" fmla="*/ 1515 h 1995"/>
              <a:gd name="T58" fmla="*/ 1737 w 1995"/>
              <a:gd name="T59" fmla="*/ 1668 h 1995"/>
              <a:gd name="T60" fmla="*/ 1594 w 1995"/>
              <a:gd name="T61" fmla="*/ 1798 h 1995"/>
              <a:gd name="T62" fmla="*/ 1431 w 1995"/>
              <a:gd name="T63" fmla="*/ 1898 h 1995"/>
              <a:gd name="T64" fmla="*/ 1247 w 1995"/>
              <a:gd name="T65" fmla="*/ 1964 h 1995"/>
              <a:gd name="T66" fmla="*/ 1049 w 1995"/>
              <a:gd name="T67" fmla="*/ 1993 h 1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95" h="1995">
                <a:moveTo>
                  <a:pt x="998" y="1995"/>
                </a:moveTo>
                <a:lnTo>
                  <a:pt x="946" y="1993"/>
                </a:lnTo>
                <a:lnTo>
                  <a:pt x="847" y="1984"/>
                </a:lnTo>
                <a:lnTo>
                  <a:pt x="748" y="1964"/>
                </a:lnTo>
                <a:lnTo>
                  <a:pt x="655" y="1935"/>
                </a:lnTo>
                <a:lnTo>
                  <a:pt x="565" y="1898"/>
                </a:lnTo>
                <a:lnTo>
                  <a:pt x="481" y="1851"/>
                </a:lnTo>
                <a:lnTo>
                  <a:pt x="401" y="1798"/>
                </a:lnTo>
                <a:lnTo>
                  <a:pt x="327" y="1735"/>
                </a:lnTo>
                <a:lnTo>
                  <a:pt x="259" y="1668"/>
                </a:lnTo>
                <a:lnTo>
                  <a:pt x="198" y="1594"/>
                </a:lnTo>
                <a:lnTo>
                  <a:pt x="145" y="1515"/>
                </a:lnTo>
                <a:lnTo>
                  <a:pt x="99" y="1430"/>
                </a:lnTo>
                <a:lnTo>
                  <a:pt x="61" y="1340"/>
                </a:lnTo>
                <a:lnTo>
                  <a:pt x="31" y="1247"/>
                </a:lnTo>
                <a:lnTo>
                  <a:pt x="12" y="1150"/>
                </a:lnTo>
                <a:lnTo>
                  <a:pt x="1" y="1049"/>
                </a:lnTo>
                <a:lnTo>
                  <a:pt x="0" y="998"/>
                </a:lnTo>
                <a:lnTo>
                  <a:pt x="1" y="946"/>
                </a:lnTo>
                <a:lnTo>
                  <a:pt x="12" y="846"/>
                </a:lnTo>
                <a:lnTo>
                  <a:pt x="31" y="748"/>
                </a:lnTo>
                <a:lnTo>
                  <a:pt x="61" y="655"/>
                </a:lnTo>
                <a:lnTo>
                  <a:pt x="99" y="565"/>
                </a:lnTo>
                <a:lnTo>
                  <a:pt x="145" y="481"/>
                </a:lnTo>
                <a:lnTo>
                  <a:pt x="198" y="400"/>
                </a:lnTo>
                <a:lnTo>
                  <a:pt x="259" y="327"/>
                </a:lnTo>
                <a:lnTo>
                  <a:pt x="327" y="259"/>
                </a:lnTo>
                <a:lnTo>
                  <a:pt x="401" y="198"/>
                </a:lnTo>
                <a:lnTo>
                  <a:pt x="481" y="145"/>
                </a:lnTo>
                <a:lnTo>
                  <a:pt x="565" y="98"/>
                </a:lnTo>
                <a:lnTo>
                  <a:pt x="655" y="61"/>
                </a:lnTo>
                <a:lnTo>
                  <a:pt x="748" y="31"/>
                </a:lnTo>
                <a:lnTo>
                  <a:pt x="847" y="12"/>
                </a:lnTo>
                <a:lnTo>
                  <a:pt x="946" y="1"/>
                </a:lnTo>
                <a:lnTo>
                  <a:pt x="998" y="0"/>
                </a:lnTo>
                <a:lnTo>
                  <a:pt x="1049" y="1"/>
                </a:lnTo>
                <a:lnTo>
                  <a:pt x="1150" y="12"/>
                </a:lnTo>
                <a:lnTo>
                  <a:pt x="1247" y="31"/>
                </a:lnTo>
                <a:lnTo>
                  <a:pt x="1340" y="61"/>
                </a:lnTo>
                <a:lnTo>
                  <a:pt x="1431" y="98"/>
                </a:lnTo>
                <a:lnTo>
                  <a:pt x="1515" y="145"/>
                </a:lnTo>
                <a:lnTo>
                  <a:pt x="1594" y="198"/>
                </a:lnTo>
                <a:lnTo>
                  <a:pt x="1668" y="259"/>
                </a:lnTo>
                <a:lnTo>
                  <a:pt x="1737" y="327"/>
                </a:lnTo>
                <a:lnTo>
                  <a:pt x="1798" y="400"/>
                </a:lnTo>
                <a:lnTo>
                  <a:pt x="1851" y="481"/>
                </a:lnTo>
                <a:lnTo>
                  <a:pt x="1898" y="565"/>
                </a:lnTo>
                <a:lnTo>
                  <a:pt x="1935" y="655"/>
                </a:lnTo>
                <a:lnTo>
                  <a:pt x="1964" y="748"/>
                </a:lnTo>
                <a:lnTo>
                  <a:pt x="1985" y="846"/>
                </a:lnTo>
                <a:lnTo>
                  <a:pt x="1995" y="946"/>
                </a:lnTo>
                <a:lnTo>
                  <a:pt x="1995" y="998"/>
                </a:lnTo>
                <a:lnTo>
                  <a:pt x="1995" y="1049"/>
                </a:lnTo>
                <a:lnTo>
                  <a:pt x="1985" y="1150"/>
                </a:lnTo>
                <a:lnTo>
                  <a:pt x="1964" y="1247"/>
                </a:lnTo>
                <a:lnTo>
                  <a:pt x="1935" y="1340"/>
                </a:lnTo>
                <a:lnTo>
                  <a:pt x="1898" y="1430"/>
                </a:lnTo>
                <a:lnTo>
                  <a:pt x="1851" y="1515"/>
                </a:lnTo>
                <a:lnTo>
                  <a:pt x="1798" y="1594"/>
                </a:lnTo>
                <a:lnTo>
                  <a:pt x="1737" y="1668"/>
                </a:lnTo>
                <a:lnTo>
                  <a:pt x="1668" y="1735"/>
                </a:lnTo>
                <a:lnTo>
                  <a:pt x="1594" y="1798"/>
                </a:lnTo>
                <a:lnTo>
                  <a:pt x="1515" y="1851"/>
                </a:lnTo>
                <a:lnTo>
                  <a:pt x="1431" y="1898"/>
                </a:lnTo>
                <a:lnTo>
                  <a:pt x="1340" y="1935"/>
                </a:lnTo>
                <a:lnTo>
                  <a:pt x="1247" y="1964"/>
                </a:lnTo>
                <a:lnTo>
                  <a:pt x="1150" y="1984"/>
                </a:lnTo>
                <a:lnTo>
                  <a:pt x="1049" y="1993"/>
                </a:lnTo>
                <a:lnTo>
                  <a:pt x="998" y="19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8" name="Freeform 589">
            <a:extLst>
              <a:ext uri="{FF2B5EF4-FFF2-40B4-BE49-F238E27FC236}">
                <a16:creationId xmlns:a16="http://schemas.microsoft.com/office/drawing/2014/main" id="{41EDC098-214C-4950-982E-18AF2D4D1926}"/>
              </a:ext>
            </a:extLst>
          </p:cNvPr>
          <p:cNvSpPr>
            <a:spLocks/>
          </p:cNvSpPr>
          <p:nvPr/>
        </p:nvSpPr>
        <p:spPr bwMode="auto">
          <a:xfrm>
            <a:off x="1416487" y="1331056"/>
            <a:ext cx="120203" cy="294289"/>
          </a:xfrm>
          <a:custGeom>
            <a:avLst/>
            <a:gdLst>
              <a:gd name="T0" fmla="*/ 462 w 462"/>
              <a:gd name="T1" fmla="*/ 981 h 1135"/>
              <a:gd name="T2" fmla="*/ 460 w 462"/>
              <a:gd name="T3" fmla="*/ 985 h 1135"/>
              <a:gd name="T4" fmla="*/ 457 w 462"/>
              <a:gd name="T5" fmla="*/ 989 h 1135"/>
              <a:gd name="T6" fmla="*/ 443 w 462"/>
              <a:gd name="T7" fmla="*/ 1007 h 1135"/>
              <a:gd name="T8" fmla="*/ 427 w 462"/>
              <a:gd name="T9" fmla="*/ 1025 h 1135"/>
              <a:gd name="T10" fmla="*/ 418 w 462"/>
              <a:gd name="T11" fmla="*/ 1037 h 1135"/>
              <a:gd name="T12" fmla="*/ 409 w 462"/>
              <a:gd name="T13" fmla="*/ 1048 h 1135"/>
              <a:gd name="T14" fmla="*/ 408 w 462"/>
              <a:gd name="T15" fmla="*/ 1050 h 1135"/>
              <a:gd name="T16" fmla="*/ 408 w 462"/>
              <a:gd name="T17" fmla="*/ 1050 h 1135"/>
              <a:gd name="T18" fmla="*/ 396 w 462"/>
              <a:gd name="T19" fmla="*/ 1064 h 1135"/>
              <a:gd name="T20" fmla="*/ 383 w 462"/>
              <a:gd name="T21" fmla="*/ 1078 h 1135"/>
              <a:gd name="T22" fmla="*/ 369 w 462"/>
              <a:gd name="T23" fmla="*/ 1095 h 1135"/>
              <a:gd name="T24" fmla="*/ 355 w 462"/>
              <a:gd name="T25" fmla="*/ 1110 h 1135"/>
              <a:gd name="T26" fmla="*/ 343 w 462"/>
              <a:gd name="T27" fmla="*/ 1123 h 1135"/>
              <a:gd name="T28" fmla="*/ 332 w 462"/>
              <a:gd name="T29" fmla="*/ 1135 h 1135"/>
              <a:gd name="T30" fmla="*/ 276 w 462"/>
              <a:gd name="T31" fmla="*/ 1062 h 1135"/>
              <a:gd name="T32" fmla="*/ 177 w 462"/>
              <a:gd name="T33" fmla="*/ 908 h 1135"/>
              <a:gd name="T34" fmla="*/ 94 w 462"/>
              <a:gd name="T35" fmla="*/ 745 h 1135"/>
              <a:gd name="T36" fmla="*/ 27 w 462"/>
              <a:gd name="T37" fmla="*/ 573 h 1135"/>
              <a:gd name="T38" fmla="*/ 0 w 462"/>
              <a:gd name="T39" fmla="*/ 483 h 1135"/>
              <a:gd name="T40" fmla="*/ 36 w 462"/>
              <a:gd name="T41" fmla="*/ 417 h 1135"/>
              <a:gd name="T42" fmla="*/ 65 w 462"/>
              <a:gd name="T43" fmla="*/ 348 h 1135"/>
              <a:gd name="T44" fmla="*/ 68 w 462"/>
              <a:gd name="T45" fmla="*/ 341 h 1135"/>
              <a:gd name="T46" fmla="*/ 71 w 462"/>
              <a:gd name="T47" fmla="*/ 333 h 1135"/>
              <a:gd name="T48" fmla="*/ 81 w 462"/>
              <a:gd name="T49" fmla="*/ 303 h 1135"/>
              <a:gd name="T50" fmla="*/ 90 w 462"/>
              <a:gd name="T51" fmla="*/ 273 h 1135"/>
              <a:gd name="T52" fmla="*/ 94 w 462"/>
              <a:gd name="T53" fmla="*/ 263 h 1135"/>
              <a:gd name="T54" fmla="*/ 97 w 462"/>
              <a:gd name="T55" fmla="*/ 252 h 1135"/>
              <a:gd name="T56" fmla="*/ 100 w 462"/>
              <a:gd name="T57" fmla="*/ 242 h 1135"/>
              <a:gd name="T58" fmla="*/ 102 w 462"/>
              <a:gd name="T59" fmla="*/ 232 h 1135"/>
              <a:gd name="T60" fmla="*/ 105 w 462"/>
              <a:gd name="T61" fmla="*/ 223 h 1135"/>
              <a:gd name="T62" fmla="*/ 106 w 462"/>
              <a:gd name="T63" fmla="*/ 214 h 1135"/>
              <a:gd name="T64" fmla="*/ 110 w 462"/>
              <a:gd name="T65" fmla="*/ 201 h 1135"/>
              <a:gd name="T66" fmla="*/ 112 w 462"/>
              <a:gd name="T67" fmla="*/ 189 h 1135"/>
              <a:gd name="T68" fmla="*/ 112 w 462"/>
              <a:gd name="T69" fmla="*/ 182 h 1135"/>
              <a:gd name="T70" fmla="*/ 114 w 462"/>
              <a:gd name="T71" fmla="*/ 177 h 1135"/>
              <a:gd name="T72" fmla="*/ 116 w 462"/>
              <a:gd name="T73" fmla="*/ 166 h 1135"/>
              <a:gd name="T74" fmla="*/ 119 w 462"/>
              <a:gd name="T75" fmla="*/ 153 h 1135"/>
              <a:gd name="T76" fmla="*/ 125 w 462"/>
              <a:gd name="T77" fmla="*/ 109 h 1135"/>
              <a:gd name="T78" fmla="*/ 129 w 462"/>
              <a:gd name="T79" fmla="*/ 64 h 1135"/>
              <a:gd name="T80" fmla="*/ 131 w 462"/>
              <a:gd name="T81" fmla="*/ 53 h 1135"/>
              <a:gd name="T82" fmla="*/ 131 w 462"/>
              <a:gd name="T83" fmla="*/ 41 h 1135"/>
              <a:gd name="T84" fmla="*/ 131 w 462"/>
              <a:gd name="T85" fmla="*/ 39 h 1135"/>
              <a:gd name="T86" fmla="*/ 131 w 462"/>
              <a:gd name="T87" fmla="*/ 35 h 1135"/>
              <a:gd name="T88" fmla="*/ 132 w 462"/>
              <a:gd name="T89" fmla="*/ 26 h 1135"/>
              <a:gd name="T90" fmla="*/ 132 w 462"/>
              <a:gd name="T91" fmla="*/ 17 h 1135"/>
              <a:gd name="T92" fmla="*/ 132 w 462"/>
              <a:gd name="T93" fmla="*/ 7 h 1135"/>
              <a:gd name="T94" fmla="*/ 132 w 462"/>
              <a:gd name="T95" fmla="*/ 0 h 1135"/>
              <a:gd name="T96" fmla="*/ 133 w 462"/>
              <a:gd name="T97" fmla="*/ 68 h 1135"/>
              <a:gd name="T98" fmla="*/ 145 w 462"/>
              <a:gd name="T99" fmla="*/ 204 h 1135"/>
              <a:gd name="T100" fmla="*/ 168 w 462"/>
              <a:gd name="T101" fmla="*/ 335 h 1135"/>
              <a:gd name="T102" fmla="*/ 201 w 462"/>
              <a:gd name="T103" fmla="*/ 464 h 1135"/>
              <a:gd name="T104" fmla="*/ 243 w 462"/>
              <a:gd name="T105" fmla="*/ 587 h 1135"/>
              <a:gd name="T106" fmla="*/ 295 w 462"/>
              <a:gd name="T107" fmla="*/ 706 h 1135"/>
              <a:gd name="T108" fmla="*/ 355 w 462"/>
              <a:gd name="T109" fmla="*/ 820 h 1135"/>
              <a:gd name="T110" fmla="*/ 425 w 462"/>
              <a:gd name="T111" fmla="*/ 929 h 1135"/>
              <a:gd name="T112" fmla="*/ 462 w 462"/>
              <a:gd name="T113" fmla="*/ 981 h 1135"/>
              <a:gd name="T114" fmla="*/ 462 w 462"/>
              <a:gd name="T115" fmla="*/ 981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2" h="1135">
                <a:moveTo>
                  <a:pt x="462" y="981"/>
                </a:moveTo>
                <a:lnTo>
                  <a:pt x="460" y="985"/>
                </a:lnTo>
                <a:lnTo>
                  <a:pt x="457" y="989"/>
                </a:lnTo>
                <a:lnTo>
                  <a:pt x="443" y="1007"/>
                </a:lnTo>
                <a:lnTo>
                  <a:pt x="427" y="1025"/>
                </a:lnTo>
                <a:lnTo>
                  <a:pt x="418" y="1037"/>
                </a:lnTo>
                <a:lnTo>
                  <a:pt x="409" y="1048"/>
                </a:lnTo>
                <a:lnTo>
                  <a:pt x="408" y="1050"/>
                </a:lnTo>
                <a:lnTo>
                  <a:pt x="408" y="1050"/>
                </a:lnTo>
                <a:lnTo>
                  <a:pt x="396" y="1064"/>
                </a:lnTo>
                <a:lnTo>
                  <a:pt x="383" y="1078"/>
                </a:lnTo>
                <a:lnTo>
                  <a:pt x="369" y="1095"/>
                </a:lnTo>
                <a:lnTo>
                  <a:pt x="355" y="1110"/>
                </a:lnTo>
                <a:lnTo>
                  <a:pt x="343" y="1123"/>
                </a:lnTo>
                <a:lnTo>
                  <a:pt x="332" y="1135"/>
                </a:lnTo>
                <a:lnTo>
                  <a:pt x="276" y="1062"/>
                </a:lnTo>
                <a:lnTo>
                  <a:pt x="177" y="908"/>
                </a:lnTo>
                <a:lnTo>
                  <a:pt x="94" y="745"/>
                </a:lnTo>
                <a:lnTo>
                  <a:pt x="27" y="573"/>
                </a:lnTo>
                <a:lnTo>
                  <a:pt x="0" y="483"/>
                </a:lnTo>
                <a:lnTo>
                  <a:pt x="36" y="417"/>
                </a:lnTo>
                <a:lnTo>
                  <a:pt x="65" y="348"/>
                </a:lnTo>
                <a:lnTo>
                  <a:pt x="68" y="341"/>
                </a:lnTo>
                <a:lnTo>
                  <a:pt x="71" y="333"/>
                </a:lnTo>
                <a:lnTo>
                  <a:pt x="81" y="303"/>
                </a:lnTo>
                <a:lnTo>
                  <a:pt x="90" y="273"/>
                </a:lnTo>
                <a:lnTo>
                  <a:pt x="94" y="263"/>
                </a:lnTo>
                <a:lnTo>
                  <a:pt x="97" y="252"/>
                </a:lnTo>
                <a:lnTo>
                  <a:pt x="100" y="242"/>
                </a:lnTo>
                <a:lnTo>
                  <a:pt x="102" y="232"/>
                </a:lnTo>
                <a:lnTo>
                  <a:pt x="105" y="223"/>
                </a:lnTo>
                <a:lnTo>
                  <a:pt x="106" y="214"/>
                </a:lnTo>
                <a:lnTo>
                  <a:pt x="110" y="201"/>
                </a:lnTo>
                <a:lnTo>
                  <a:pt x="112" y="189"/>
                </a:lnTo>
                <a:lnTo>
                  <a:pt x="112" y="182"/>
                </a:lnTo>
                <a:lnTo>
                  <a:pt x="114" y="177"/>
                </a:lnTo>
                <a:lnTo>
                  <a:pt x="116" y="166"/>
                </a:lnTo>
                <a:lnTo>
                  <a:pt x="119" y="153"/>
                </a:lnTo>
                <a:lnTo>
                  <a:pt x="125" y="109"/>
                </a:lnTo>
                <a:lnTo>
                  <a:pt x="129" y="64"/>
                </a:lnTo>
                <a:lnTo>
                  <a:pt x="131" y="53"/>
                </a:lnTo>
                <a:lnTo>
                  <a:pt x="131" y="41"/>
                </a:lnTo>
                <a:lnTo>
                  <a:pt x="131" y="39"/>
                </a:lnTo>
                <a:lnTo>
                  <a:pt x="131" y="35"/>
                </a:lnTo>
                <a:lnTo>
                  <a:pt x="132" y="26"/>
                </a:lnTo>
                <a:lnTo>
                  <a:pt x="132" y="17"/>
                </a:lnTo>
                <a:lnTo>
                  <a:pt x="132" y="7"/>
                </a:lnTo>
                <a:lnTo>
                  <a:pt x="132" y="0"/>
                </a:lnTo>
                <a:lnTo>
                  <a:pt x="133" y="68"/>
                </a:lnTo>
                <a:lnTo>
                  <a:pt x="145" y="204"/>
                </a:lnTo>
                <a:lnTo>
                  <a:pt x="168" y="335"/>
                </a:lnTo>
                <a:lnTo>
                  <a:pt x="201" y="464"/>
                </a:lnTo>
                <a:lnTo>
                  <a:pt x="243" y="587"/>
                </a:lnTo>
                <a:lnTo>
                  <a:pt x="295" y="706"/>
                </a:lnTo>
                <a:lnTo>
                  <a:pt x="355" y="820"/>
                </a:lnTo>
                <a:lnTo>
                  <a:pt x="425" y="929"/>
                </a:lnTo>
                <a:lnTo>
                  <a:pt x="462" y="981"/>
                </a:lnTo>
                <a:lnTo>
                  <a:pt x="462" y="981"/>
                </a:lnTo>
                <a:close/>
              </a:path>
            </a:pathLst>
          </a:custGeom>
          <a:solidFill>
            <a:srgbClr val="008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9" name="Freeform 590">
            <a:extLst>
              <a:ext uri="{FF2B5EF4-FFF2-40B4-BE49-F238E27FC236}">
                <a16:creationId xmlns:a16="http://schemas.microsoft.com/office/drawing/2014/main" id="{A3321644-80FD-4927-B5F7-3446C4D5E55B}"/>
              </a:ext>
            </a:extLst>
          </p:cNvPr>
          <p:cNvSpPr>
            <a:spLocks/>
          </p:cNvSpPr>
          <p:nvPr/>
        </p:nvSpPr>
        <p:spPr bwMode="auto">
          <a:xfrm>
            <a:off x="1416487" y="1331056"/>
            <a:ext cx="120203" cy="294289"/>
          </a:xfrm>
          <a:custGeom>
            <a:avLst/>
            <a:gdLst>
              <a:gd name="T0" fmla="*/ 132 w 462"/>
              <a:gd name="T1" fmla="*/ 0 h 1135"/>
              <a:gd name="T2" fmla="*/ 132 w 462"/>
              <a:gd name="T3" fmla="*/ 7 h 1135"/>
              <a:gd name="T4" fmla="*/ 132 w 462"/>
              <a:gd name="T5" fmla="*/ 17 h 1135"/>
              <a:gd name="T6" fmla="*/ 132 w 462"/>
              <a:gd name="T7" fmla="*/ 26 h 1135"/>
              <a:gd name="T8" fmla="*/ 131 w 462"/>
              <a:gd name="T9" fmla="*/ 35 h 1135"/>
              <a:gd name="T10" fmla="*/ 131 w 462"/>
              <a:gd name="T11" fmla="*/ 39 h 1135"/>
              <a:gd name="T12" fmla="*/ 131 w 462"/>
              <a:gd name="T13" fmla="*/ 41 h 1135"/>
              <a:gd name="T14" fmla="*/ 131 w 462"/>
              <a:gd name="T15" fmla="*/ 53 h 1135"/>
              <a:gd name="T16" fmla="*/ 129 w 462"/>
              <a:gd name="T17" fmla="*/ 64 h 1135"/>
              <a:gd name="T18" fmla="*/ 125 w 462"/>
              <a:gd name="T19" fmla="*/ 109 h 1135"/>
              <a:gd name="T20" fmla="*/ 119 w 462"/>
              <a:gd name="T21" fmla="*/ 153 h 1135"/>
              <a:gd name="T22" fmla="*/ 116 w 462"/>
              <a:gd name="T23" fmla="*/ 166 h 1135"/>
              <a:gd name="T24" fmla="*/ 114 w 462"/>
              <a:gd name="T25" fmla="*/ 177 h 1135"/>
              <a:gd name="T26" fmla="*/ 112 w 462"/>
              <a:gd name="T27" fmla="*/ 182 h 1135"/>
              <a:gd name="T28" fmla="*/ 112 w 462"/>
              <a:gd name="T29" fmla="*/ 189 h 1135"/>
              <a:gd name="T30" fmla="*/ 110 w 462"/>
              <a:gd name="T31" fmla="*/ 201 h 1135"/>
              <a:gd name="T32" fmla="*/ 106 w 462"/>
              <a:gd name="T33" fmla="*/ 214 h 1135"/>
              <a:gd name="T34" fmla="*/ 105 w 462"/>
              <a:gd name="T35" fmla="*/ 223 h 1135"/>
              <a:gd name="T36" fmla="*/ 102 w 462"/>
              <a:gd name="T37" fmla="*/ 232 h 1135"/>
              <a:gd name="T38" fmla="*/ 100 w 462"/>
              <a:gd name="T39" fmla="*/ 242 h 1135"/>
              <a:gd name="T40" fmla="*/ 97 w 462"/>
              <a:gd name="T41" fmla="*/ 252 h 1135"/>
              <a:gd name="T42" fmla="*/ 94 w 462"/>
              <a:gd name="T43" fmla="*/ 263 h 1135"/>
              <a:gd name="T44" fmla="*/ 90 w 462"/>
              <a:gd name="T45" fmla="*/ 273 h 1135"/>
              <a:gd name="T46" fmla="*/ 81 w 462"/>
              <a:gd name="T47" fmla="*/ 303 h 1135"/>
              <a:gd name="T48" fmla="*/ 71 w 462"/>
              <a:gd name="T49" fmla="*/ 333 h 1135"/>
              <a:gd name="T50" fmla="*/ 65 w 462"/>
              <a:gd name="T51" fmla="*/ 348 h 1135"/>
              <a:gd name="T52" fmla="*/ 36 w 462"/>
              <a:gd name="T53" fmla="*/ 417 h 1135"/>
              <a:gd name="T54" fmla="*/ 0 w 462"/>
              <a:gd name="T55" fmla="*/ 483 h 1135"/>
              <a:gd name="T56" fmla="*/ 27 w 462"/>
              <a:gd name="T57" fmla="*/ 573 h 1135"/>
              <a:gd name="T58" fmla="*/ 94 w 462"/>
              <a:gd name="T59" fmla="*/ 745 h 1135"/>
              <a:gd name="T60" fmla="*/ 177 w 462"/>
              <a:gd name="T61" fmla="*/ 908 h 1135"/>
              <a:gd name="T62" fmla="*/ 276 w 462"/>
              <a:gd name="T63" fmla="*/ 1062 h 1135"/>
              <a:gd name="T64" fmla="*/ 332 w 462"/>
              <a:gd name="T65" fmla="*/ 1135 h 1135"/>
              <a:gd name="T66" fmla="*/ 343 w 462"/>
              <a:gd name="T67" fmla="*/ 1123 h 1135"/>
              <a:gd name="T68" fmla="*/ 355 w 462"/>
              <a:gd name="T69" fmla="*/ 1110 h 1135"/>
              <a:gd name="T70" fmla="*/ 369 w 462"/>
              <a:gd name="T71" fmla="*/ 1095 h 1135"/>
              <a:gd name="T72" fmla="*/ 383 w 462"/>
              <a:gd name="T73" fmla="*/ 1078 h 1135"/>
              <a:gd name="T74" fmla="*/ 396 w 462"/>
              <a:gd name="T75" fmla="*/ 1064 h 1135"/>
              <a:gd name="T76" fmla="*/ 408 w 462"/>
              <a:gd name="T77" fmla="*/ 1050 h 1135"/>
              <a:gd name="T78" fmla="*/ 408 w 462"/>
              <a:gd name="T79" fmla="*/ 1050 h 1135"/>
              <a:gd name="T80" fmla="*/ 409 w 462"/>
              <a:gd name="T81" fmla="*/ 1048 h 1135"/>
              <a:gd name="T82" fmla="*/ 418 w 462"/>
              <a:gd name="T83" fmla="*/ 1037 h 1135"/>
              <a:gd name="T84" fmla="*/ 427 w 462"/>
              <a:gd name="T85" fmla="*/ 1025 h 1135"/>
              <a:gd name="T86" fmla="*/ 443 w 462"/>
              <a:gd name="T87" fmla="*/ 1007 h 1135"/>
              <a:gd name="T88" fmla="*/ 457 w 462"/>
              <a:gd name="T89" fmla="*/ 989 h 1135"/>
              <a:gd name="T90" fmla="*/ 460 w 462"/>
              <a:gd name="T91" fmla="*/ 985 h 1135"/>
              <a:gd name="T92" fmla="*/ 462 w 462"/>
              <a:gd name="T93" fmla="*/ 981 h 1135"/>
              <a:gd name="T94" fmla="*/ 425 w 462"/>
              <a:gd name="T95" fmla="*/ 929 h 1135"/>
              <a:gd name="T96" fmla="*/ 355 w 462"/>
              <a:gd name="T97" fmla="*/ 820 h 1135"/>
              <a:gd name="T98" fmla="*/ 295 w 462"/>
              <a:gd name="T99" fmla="*/ 706 h 1135"/>
              <a:gd name="T100" fmla="*/ 243 w 462"/>
              <a:gd name="T101" fmla="*/ 587 h 1135"/>
              <a:gd name="T102" fmla="*/ 201 w 462"/>
              <a:gd name="T103" fmla="*/ 464 h 1135"/>
              <a:gd name="T104" fmla="*/ 168 w 462"/>
              <a:gd name="T105" fmla="*/ 335 h 1135"/>
              <a:gd name="T106" fmla="*/ 145 w 462"/>
              <a:gd name="T107" fmla="*/ 204 h 1135"/>
              <a:gd name="T108" fmla="*/ 133 w 462"/>
              <a:gd name="T109" fmla="*/ 68 h 1135"/>
              <a:gd name="T110" fmla="*/ 132 w 462"/>
              <a:gd name="T111" fmla="*/ 0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2" h="1135">
                <a:moveTo>
                  <a:pt x="132" y="0"/>
                </a:moveTo>
                <a:lnTo>
                  <a:pt x="132" y="7"/>
                </a:lnTo>
                <a:lnTo>
                  <a:pt x="132" y="17"/>
                </a:lnTo>
                <a:lnTo>
                  <a:pt x="132" y="26"/>
                </a:lnTo>
                <a:lnTo>
                  <a:pt x="131" y="35"/>
                </a:lnTo>
                <a:lnTo>
                  <a:pt x="131" y="39"/>
                </a:lnTo>
                <a:lnTo>
                  <a:pt x="131" y="41"/>
                </a:lnTo>
                <a:lnTo>
                  <a:pt x="131" y="53"/>
                </a:lnTo>
                <a:lnTo>
                  <a:pt x="129" y="64"/>
                </a:lnTo>
                <a:lnTo>
                  <a:pt x="125" y="109"/>
                </a:lnTo>
                <a:lnTo>
                  <a:pt x="119" y="153"/>
                </a:lnTo>
                <a:lnTo>
                  <a:pt x="116" y="166"/>
                </a:lnTo>
                <a:lnTo>
                  <a:pt x="114" y="177"/>
                </a:lnTo>
                <a:lnTo>
                  <a:pt x="112" y="182"/>
                </a:lnTo>
                <a:lnTo>
                  <a:pt x="112" y="189"/>
                </a:lnTo>
                <a:lnTo>
                  <a:pt x="110" y="201"/>
                </a:lnTo>
                <a:lnTo>
                  <a:pt x="106" y="214"/>
                </a:lnTo>
                <a:lnTo>
                  <a:pt x="105" y="223"/>
                </a:lnTo>
                <a:lnTo>
                  <a:pt x="102" y="232"/>
                </a:lnTo>
                <a:lnTo>
                  <a:pt x="100" y="242"/>
                </a:lnTo>
                <a:lnTo>
                  <a:pt x="97" y="252"/>
                </a:lnTo>
                <a:lnTo>
                  <a:pt x="94" y="263"/>
                </a:lnTo>
                <a:lnTo>
                  <a:pt x="90" y="273"/>
                </a:lnTo>
                <a:lnTo>
                  <a:pt x="81" y="303"/>
                </a:lnTo>
                <a:lnTo>
                  <a:pt x="71" y="333"/>
                </a:lnTo>
                <a:lnTo>
                  <a:pt x="65" y="348"/>
                </a:lnTo>
                <a:lnTo>
                  <a:pt x="36" y="417"/>
                </a:lnTo>
                <a:lnTo>
                  <a:pt x="0" y="483"/>
                </a:lnTo>
                <a:lnTo>
                  <a:pt x="27" y="573"/>
                </a:lnTo>
                <a:lnTo>
                  <a:pt x="94" y="745"/>
                </a:lnTo>
                <a:lnTo>
                  <a:pt x="177" y="908"/>
                </a:lnTo>
                <a:lnTo>
                  <a:pt x="276" y="1062"/>
                </a:lnTo>
                <a:lnTo>
                  <a:pt x="332" y="1135"/>
                </a:lnTo>
                <a:lnTo>
                  <a:pt x="343" y="1123"/>
                </a:lnTo>
                <a:lnTo>
                  <a:pt x="355" y="1110"/>
                </a:lnTo>
                <a:lnTo>
                  <a:pt x="369" y="1095"/>
                </a:lnTo>
                <a:lnTo>
                  <a:pt x="383" y="1078"/>
                </a:lnTo>
                <a:lnTo>
                  <a:pt x="396" y="1064"/>
                </a:lnTo>
                <a:lnTo>
                  <a:pt x="408" y="1050"/>
                </a:lnTo>
                <a:lnTo>
                  <a:pt x="408" y="1050"/>
                </a:lnTo>
                <a:lnTo>
                  <a:pt x="409" y="1048"/>
                </a:lnTo>
                <a:lnTo>
                  <a:pt x="418" y="1037"/>
                </a:lnTo>
                <a:lnTo>
                  <a:pt x="427" y="1025"/>
                </a:lnTo>
                <a:lnTo>
                  <a:pt x="443" y="1007"/>
                </a:lnTo>
                <a:lnTo>
                  <a:pt x="457" y="989"/>
                </a:lnTo>
                <a:lnTo>
                  <a:pt x="460" y="985"/>
                </a:lnTo>
                <a:lnTo>
                  <a:pt x="462" y="981"/>
                </a:lnTo>
                <a:lnTo>
                  <a:pt x="425" y="929"/>
                </a:lnTo>
                <a:lnTo>
                  <a:pt x="355" y="820"/>
                </a:lnTo>
                <a:lnTo>
                  <a:pt x="295" y="706"/>
                </a:lnTo>
                <a:lnTo>
                  <a:pt x="243" y="587"/>
                </a:lnTo>
                <a:lnTo>
                  <a:pt x="201" y="464"/>
                </a:lnTo>
                <a:lnTo>
                  <a:pt x="168" y="335"/>
                </a:lnTo>
                <a:lnTo>
                  <a:pt x="145" y="204"/>
                </a:lnTo>
                <a:lnTo>
                  <a:pt x="133" y="68"/>
                </a:lnTo>
                <a:lnTo>
                  <a:pt x="132" y="0"/>
                </a:lnTo>
                <a:close/>
              </a:path>
            </a:pathLst>
          </a:custGeom>
          <a:solidFill>
            <a:schemeClr val="accent1">
              <a:lumMod val="75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98" name="Freeform: Shape 97">
            <a:extLst>
              <a:ext uri="{FF2B5EF4-FFF2-40B4-BE49-F238E27FC236}">
                <a16:creationId xmlns:a16="http://schemas.microsoft.com/office/drawing/2014/main" id="{F7CEB0A2-6F56-453A-BDFA-0F7D0E2EA34A}"/>
              </a:ext>
            </a:extLst>
          </p:cNvPr>
          <p:cNvSpPr>
            <a:spLocks/>
          </p:cNvSpPr>
          <p:nvPr/>
        </p:nvSpPr>
        <p:spPr bwMode="auto">
          <a:xfrm>
            <a:off x="1450683" y="1327946"/>
            <a:ext cx="2956360" cy="428999"/>
          </a:xfrm>
          <a:custGeom>
            <a:avLst/>
            <a:gdLst>
              <a:gd name="connsiteX0" fmla="*/ 0 w 3941813"/>
              <a:gd name="connsiteY0" fmla="*/ 0 h 571998"/>
              <a:gd name="connsiteX1" fmla="*/ 228336 w 3941813"/>
              <a:gd name="connsiteY1" fmla="*/ 0 h 571998"/>
              <a:gd name="connsiteX2" fmla="*/ 228336 w 3941813"/>
              <a:gd name="connsiteY2" fmla="*/ 1035 h 571998"/>
              <a:gd name="connsiteX3" fmla="*/ 228336 w 3941813"/>
              <a:gd name="connsiteY3" fmla="*/ 2070 h 571998"/>
              <a:gd name="connsiteX4" fmla="*/ 228336 w 3941813"/>
              <a:gd name="connsiteY4" fmla="*/ 3450 h 571998"/>
              <a:gd name="connsiteX5" fmla="*/ 228336 w 3941813"/>
              <a:gd name="connsiteY5" fmla="*/ 4485 h 571998"/>
              <a:gd name="connsiteX6" fmla="*/ 228336 w 3941813"/>
              <a:gd name="connsiteY6" fmla="*/ 6555 h 571998"/>
              <a:gd name="connsiteX7" fmla="*/ 228336 w 3941813"/>
              <a:gd name="connsiteY7" fmla="*/ 8625 h 571998"/>
              <a:gd name="connsiteX8" fmla="*/ 228336 w 3941813"/>
              <a:gd name="connsiteY8" fmla="*/ 13110 h 571998"/>
              <a:gd name="connsiteX9" fmla="*/ 228681 w 3941813"/>
              <a:gd name="connsiteY9" fmla="*/ 17595 h 571998"/>
              <a:gd name="connsiteX10" fmla="*/ 228681 w 3941813"/>
              <a:gd name="connsiteY10" fmla="*/ 21045 h 571998"/>
              <a:gd name="connsiteX11" fmla="*/ 229372 w 3941813"/>
              <a:gd name="connsiteY11" fmla="*/ 24495 h 571998"/>
              <a:gd name="connsiteX12" fmla="*/ 229561 w 3941813"/>
              <a:gd name="connsiteY12" fmla="*/ 29949 h 571998"/>
              <a:gd name="connsiteX13" fmla="*/ 230860 w 3941813"/>
              <a:gd name="connsiteY13" fmla="*/ 43059 h 571998"/>
              <a:gd name="connsiteX14" fmla="*/ 231099 w 3941813"/>
              <a:gd name="connsiteY14" fmla="*/ 44849 h 571998"/>
              <a:gd name="connsiteX15" fmla="*/ 231445 w 3941813"/>
              <a:gd name="connsiteY15" fmla="*/ 47954 h 571998"/>
              <a:gd name="connsiteX16" fmla="*/ 231790 w 3941813"/>
              <a:gd name="connsiteY16" fmla="*/ 51059 h 571998"/>
              <a:gd name="connsiteX17" fmla="*/ 232439 w 3941813"/>
              <a:gd name="connsiteY17" fmla="*/ 55431 h 571998"/>
              <a:gd name="connsiteX18" fmla="*/ 237460 w 3941813"/>
              <a:gd name="connsiteY18" fmla="*/ 78594 h 571998"/>
              <a:gd name="connsiteX19" fmla="*/ 239935 w 3941813"/>
              <a:gd name="connsiteY19" fmla="*/ 88754 h 571998"/>
              <a:gd name="connsiteX20" fmla="*/ 249062 w 3941813"/>
              <a:gd name="connsiteY20" fmla="*/ 117988 h 571998"/>
              <a:gd name="connsiteX21" fmla="*/ 258766 w 3941813"/>
              <a:gd name="connsiteY21" fmla="*/ 141560 h 571998"/>
              <a:gd name="connsiteX22" fmla="*/ 260462 w 3941813"/>
              <a:gd name="connsiteY22" fmla="*/ 145242 h 571998"/>
              <a:gd name="connsiteX23" fmla="*/ 261844 w 3941813"/>
              <a:gd name="connsiteY23" fmla="*/ 148347 h 571998"/>
              <a:gd name="connsiteX24" fmla="*/ 263571 w 3941813"/>
              <a:gd name="connsiteY24" fmla="*/ 152142 h 571998"/>
              <a:gd name="connsiteX25" fmla="*/ 265643 w 3941813"/>
              <a:gd name="connsiteY25" fmla="*/ 155592 h 571998"/>
              <a:gd name="connsiteX26" fmla="*/ 267371 w 3941813"/>
              <a:gd name="connsiteY26" fmla="*/ 158697 h 571998"/>
              <a:gd name="connsiteX27" fmla="*/ 269060 w 3941813"/>
              <a:gd name="connsiteY27" fmla="*/ 162072 h 571998"/>
              <a:gd name="connsiteX28" fmla="*/ 276558 w 3941813"/>
              <a:gd name="connsiteY28" fmla="*/ 175613 h 571998"/>
              <a:gd name="connsiteX29" fmla="*/ 277043 w 3941813"/>
              <a:gd name="connsiteY29" fmla="*/ 176291 h 571998"/>
              <a:gd name="connsiteX30" fmla="*/ 278368 w 3941813"/>
              <a:gd name="connsiteY30" fmla="*/ 178791 h 571998"/>
              <a:gd name="connsiteX31" fmla="*/ 295536 w 3941813"/>
              <a:gd name="connsiteY31" fmla="*/ 204348 h 571998"/>
              <a:gd name="connsiteX32" fmla="*/ 296042 w 3941813"/>
              <a:gd name="connsiteY32" fmla="*/ 204926 h 571998"/>
              <a:gd name="connsiteX33" fmla="*/ 298303 w 3941813"/>
              <a:gd name="connsiteY33" fmla="*/ 207936 h 571998"/>
              <a:gd name="connsiteX34" fmla="*/ 316635 w 3941813"/>
              <a:gd name="connsiteY34" fmla="*/ 230146 h 571998"/>
              <a:gd name="connsiteX35" fmla="*/ 318158 w 3941813"/>
              <a:gd name="connsiteY35" fmla="*/ 231823 h 571998"/>
              <a:gd name="connsiteX36" fmla="*/ 341295 w 3941813"/>
              <a:gd name="connsiteY36" fmla="*/ 254260 h 571998"/>
              <a:gd name="connsiteX37" fmla="*/ 364855 w 3941813"/>
              <a:gd name="connsiteY37" fmla="*/ 274566 h 571998"/>
              <a:gd name="connsiteX38" fmla="*/ 383255 w 3941813"/>
              <a:gd name="connsiteY38" fmla="*/ 287072 h 571998"/>
              <a:gd name="connsiteX39" fmla="*/ 390494 w 3941813"/>
              <a:gd name="connsiteY39" fmla="*/ 291862 h 571998"/>
              <a:gd name="connsiteX40" fmla="*/ 396550 w 3941813"/>
              <a:gd name="connsiteY40" fmla="*/ 295622 h 571998"/>
              <a:gd name="connsiteX41" fmla="*/ 409034 w 3941813"/>
              <a:gd name="connsiteY41" fmla="*/ 302598 h 571998"/>
              <a:gd name="connsiteX42" fmla="*/ 419364 w 3941813"/>
              <a:gd name="connsiteY42" fmla="*/ 308079 h 571998"/>
              <a:gd name="connsiteX43" fmla="*/ 431109 w 3941813"/>
              <a:gd name="connsiteY43" fmla="*/ 313598 h 571998"/>
              <a:gd name="connsiteX44" fmla="*/ 433413 w 3941813"/>
              <a:gd name="connsiteY44" fmla="*/ 314749 h 571998"/>
              <a:gd name="connsiteX45" fmla="*/ 445124 w 3941813"/>
              <a:gd name="connsiteY45" fmla="*/ 319611 h 571998"/>
              <a:gd name="connsiteX46" fmla="*/ 450799 w 3941813"/>
              <a:gd name="connsiteY46" fmla="*/ 321878 h 571998"/>
              <a:gd name="connsiteX47" fmla="*/ 462312 w 3941813"/>
              <a:gd name="connsiteY47" fmla="*/ 325820 h 571998"/>
              <a:gd name="connsiteX48" fmla="*/ 480775 w 3941813"/>
              <a:gd name="connsiteY48" fmla="*/ 331449 h 571998"/>
              <a:gd name="connsiteX49" fmla="*/ 490525 w 3941813"/>
              <a:gd name="connsiteY49" fmla="*/ 333953 h 571998"/>
              <a:gd name="connsiteX50" fmla="*/ 499752 w 3941813"/>
              <a:gd name="connsiteY50" fmla="*/ 335946 h 571998"/>
              <a:gd name="connsiteX51" fmla="*/ 520232 w 3941813"/>
              <a:gd name="connsiteY51" fmla="*/ 340163 h 571998"/>
              <a:gd name="connsiteX52" fmla="*/ 554124 w 3941813"/>
              <a:gd name="connsiteY52" fmla="*/ 343209 h 571998"/>
              <a:gd name="connsiteX53" fmla="*/ 555122 w 3941813"/>
              <a:gd name="connsiteY53" fmla="*/ 343268 h 571998"/>
              <a:gd name="connsiteX54" fmla="*/ 555467 w 3941813"/>
              <a:gd name="connsiteY54" fmla="*/ 343294 h 571998"/>
              <a:gd name="connsiteX55" fmla="*/ 572739 w 3941813"/>
              <a:gd name="connsiteY55" fmla="*/ 343958 h 571998"/>
              <a:gd name="connsiteX56" fmla="*/ 3862707 w 3941813"/>
              <a:gd name="connsiteY56" fmla="*/ 343958 h 571998"/>
              <a:gd name="connsiteX57" fmla="*/ 3941813 w 3941813"/>
              <a:gd name="connsiteY57" fmla="*/ 343958 h 571998"/>
              <a:gd name="connsiteX58" fmla="*/ 3941813 w 3941813"/>
              <a:gd name="connsiteY58" fmla="*/ 388462 h 571998"/>
              <a:gd name="connsiteX59" fmla="*/ 3940777 w 3941813"/>
              <a:gd name="connsiteY59" fmla="*/ 407437 h 571998"/>
              <a:gd name="connsiteX60" fmla="*/ 3933868 w 3941813"/>
              <a:gd name="connsiteY60" fmla="*/ 442971 h 571998"/>
              <a:gd name="connsiteX61" fmla="*/ 3920050 w 3941813"/>
              <a:gd name="connsiteY61" fmla="*/ 476090 h 571998"/>
              <a:gd name="connsiteX62" fmla="*/ 3900015 w 3941813"/>
              <a:gd name="connsiteY62" fmla="*/ 505415 h 571998"/>
              <a:gd name="connsiteX63" fmla="*/ 3875143 w 3941813"/>
              <a:gd name="connsiteY63" fmla="*/ 530254 h 571998"/>
              <a:gd name="connsiteX64" fmla="*/ 3846126 w 3941813"/>
              <a:gd name="connsiteY64" fmla="*/ 549919 h 571998"/>
              <a:gd name="connsiteX65" fmla="*/ 3812964 w 3941813"/>
              <a:gd name="connsiteY65" fmla="*/ 563718 h 571998"/>
              <a:gd name="connsiteX66" fmla="*/ 3777038 w 3941813"/>
              <a:gd name="connsiteY66" fmla="*/ 570963 h 571998"/>
              <a:gd name="connsiteX67" fmla="*/ 3758385 w 3941813"/>
              <a:gd name="connsiteY67" fmla="*/ 571998 h 571998"/>
              <a:gd name="connsiteX68" fmla="*/ 572739 w 3941813"/>
              <a:gd name="connsiteY68" fmla="*/ 571998 h 571998"/>
              <a:gd name="connsiteX69" fmla="*/ 543032 w 3941813"/>
              <a:gd name="connsiteY69" fmla="*/ 571308 h 571998"/>
              <a:gd name="connsiteX70" fmla="*/ 485343 w 3941813"/>
              <a:gd name="connsiteY70" fmla="*/ 565788 h 571998"/>
              <a:gd name="connsiteX71" fmla="*/ 429382 w 3941813"/>
              <a:gd name="connsiteY71" fmla="*/ 554059 h 571998"/>
              <a:gd name="connsiteX72" fmla="*/ 375493 w 3941813"/>
              <a:gd name="connsiteY72" fmla="*/ 537499 h 571998"/>
              <a:gd name="connsiteX73" fmla="*/ 324023 w 3941813"/>
              <a:gd name="connsiteY73" fmla="*/ 515419 h 571998"/>
              <a:gd name="connsiteX74" fmla="*/ 275661 w 3941813"/>
              <a:gd name="connsiteY74" fmla="*/ 489200 h 571998"/>
              <a:gd name="connsiteX75" fmla="*/ 229718 w 3941813"/>
              <a:gd name="connsiteY75" fmla="*/ 458495 h 571998"/>
              <a:gd name="connsiteX76" fmla="*/ 187574 w 3941813"/>
              <a:gd name="connsiteY76" fmla="*/ 423306 h 571998"/>
              <a:gd name="connsiteX77" fmla="*/ 148539 w 3941813"/>
              <a:gd name="connsiteY77" fmla="*/ 384667 h 571998"/>
              <a:gd name="connsiteX78" fmla="*/ 113650 w 3941813"/>
              <a:gd name="connsiteY78" fmla="*/ 342233 h 571998"/>
              <a:gd name="connsiteX79" fmla="*/ 82906 w 3941813"/>
              <a:gd name="connsiteY79" fmla="*/ 296349 h 571998"/>
              <a:gd name="connsiteX80" fmla="*/ 56307 w 3941813"/>
              <a:gd name="connsiteY80" fmla="*/ 248050 h 571998"/>
              <a:gd name="connsiteX81" fmla="*/ 34544 w 3941813"/>
              <a:gd name="connsiteY81" fmla="*/ 196646 h 571998"/>
              <a:gd name="connsiteX82" fmla="*/ 17963 w 3941813"/>
              <a:gd name="connsiteY82" fmla="*/ 143172 h 571998"/>
              <a:gd name="connsiteX83" fmla="*/ 6218 w 3941813"/>
              <a:gd name="connsiteY83" fmla="*/ 87283 h 571998"/>
              <a:gd name="connsiteX84" fmla="*/ 346 w 3941813"/>
              <a:gd name="connsiteY84" fmla="*/ 29669 h 57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941813" h="571998">
                <a:moveTo>
                  <a:pt x="0" y="0"/>
                </a:moveTo>
                <a:lnTo>
                  <a:pt x="228336" y="0"/>
                </a:lnTo>
                <a:lnTo>
                  <a:pt x="228336" y="1035"/>
                </a:lnTo>
                <a:lnTo>
                  <a:pt x="228336" y="2070"/>
                </a:lnTo>
                <a:lnTo>
                  <a:pt x="228336" y="3450"/>
                </a:lnTo>
                <a:lnTo>
                  <a:pt x="228336" y="4485"/>
                </a:lnTo>
                <a:lnTo>
                  <a:pt x="228336" y="6555"/>
                </a:lnTo>
                <a:lnTo>
                  <a:pt x="228336" y="8625"/>
                </a:lnTo>
                <a:lnTo>
                  <a:pt x="228336" y="13110"/>
                </a:lnTo>
                <a:lnTo>
                  <a:pt x="228681" y="17595"/>
                </a:lnTo>
                <a:lnTo>
                  <a:pt x="228681" y="21045"/>
                </a:lnTo>
                <a:lnTo>
                  <a:pt x="229372" y="24495"/>
                </a:lnTo>
                <a:lnTo>
                  <a:pt x="229561" y="29949"/>
                </a:lnTo>
                <a:lnTo>
                  <a:pt x="230860" y="43059"/>
                </a:lnTo>
                <a:lnTo>
                  <a:pt x="231099" y="44849"/>
                </a:lnTo>
                <a:lnTo>
                  <a:pt x="231445" y="47954"/>
                </a:lnTo>
                <a:lnTo>
                  <a:pt x="231790" y="51059"/>
                </a:lnTo>
                <a:lnTo>
                  <a:pt x="232439" y="55431"/>
                </a:lnTo>
                <a:lnTo>
                  <a:pt x="237460" y="78594"/>
                </a:lnTo>
                <a:lnTo>
                  <a:pt x="239935" y="88754"/>
                </a:lnTo>
                <a:lnTo>
                  <a:pt x="249062" y="117988"/>
                </a:lnTo>
                <a:lnTo>
                  <a:pt x="258766" y="141560"/>
                </a:lnTo>
                <a:lnTo>
                  <a:pt x="260462" y="145242"/>
                </a:lnTo>
                <a:lnTo>
                  <a:pt x="261844" y="148347"/>
                </a:lnTo>
                <a:lnTo>
                  <a:pt x="263571" y="152142"/>
                </a:lnTo>
                <a:lnTo>
                  <a:pt x="265643" y="155592"/>
                </a:lnTo>
                <a:lnTo>
                  <a:pt x="267371" y="158697"/>
                </a:lnTo>
                <a:lnTo>
                  <a:pt x="269060" y="162072"/>
                </a:lnTo>
                <a:lnTo>
                  <a:pt x="276558" y="175613"/>
                </a:lnTo>
                <a:lnTo>
                  <a:pt x="277043" y="176291"/>
                </a:lnTo>
                <a:lnTo>
                  <a:pt x="278368" y="178791"/>
                </a:lnTo>
                <a:lnTo>
                  <a:pt x="295536" y="204348"/>
                </a:lnTo>
                <a:lnTo>
                  <a:pt x="296042" y="204926"/>
                </a:lnTo>
                <a:lnTo>
                  <a:pt x="298303" y="207936"/>
                </a:lnTo>
                <a:lnTo>
                  <a:pt x="316635" y="230146"/>
                </a:lnTo>
                <a:lnTo>
                  <a:pt x="318158" y="231823"/>
                </a:lnTo>
                <a:lnTo>
                  <a:pt x="341295" y="254260"/>
                </a:lnTo>
                <a:lnTo>
                  <a:pt x="364855" y="274566"/>
                </a:lnTo>
                <a:lnTo>
                  <a:pt x="383255" y="287072"/>
                </a:lnTo>
                <a:lnTo>
                  <a:pt x="390494" y="291862"/>
                </a:lnTo>
                <a:lnTo>
                  <a:pt x="396550" y="295622"/>
                </a:lnTo>
                <a:lnTo>
                  <a:pt x="409034" y="302598"/>
                </a:lnTo>
                <a:lnTo>
                  <a:pt x="419364" y="308079"/>
                </a:lnTo>
                <a:lnTo>
                  <a:pt x="431109" y="313598"/>
                </a:lnTo>
                <a:lnTo>
                  <a:pt x="433413" y="314749"/>
                </a:lnTo>
                <a:lnTo>
                  <a:pt x="445124" y="319611"/>
                </a:lnTo>
                <a:lnTo>
                  <a:pt x="450799" y="321878"/>
                </a:lnTo>
                <a:lnTo>
                  <a:pt x="462312" y="325820"/>
                </a:lnTo>
                <a:lnTo>
                  <a:pt x="480775" y="331449"/>
                </a:lnTo>
                <a:lnTo>
                  <a:pt x="490525" y="333953"/>
                </a:lnTo>
                <a:lnTo>
                  <a:pt x="499752" y="335946"/>
                </a:lnTo>
                <a:lnTo>
                  <a:pt x="520232" y="340163"/>
                </a:lnTo>
                <a:lnTo>
                  <a:pt x="554124" y="343209"/>
                </a:lnTo>
                <a:lnTo>
                  <a:pt x="555122" y="343268"/>
                </a:lnTo>
                <a:lnTo>
                  <a:pt x="555467" y="343294"/>
                </a:lnTo>
                <a:lnTo>
                  <a:pt x="572739" y="343958"/>
                </a:lnTo>
                <a:lnTo>
                  <a:pt x="3862707" y="343958"/>
                </a:lnTo>
                <a:lnTo>
                  <a:pt x="3941813" y="343958"/>
                </a:lnTo>
                <a:lnTo>
                  <a:pt x="3941813" y="388462"/>
                </a:lnTo>
                <a:lnTo>
                  <a:pt x="3940777" y="407437"/>
                </a:lnTo>
                <a:lnTo>
                  <a:pt x="3933868" y="442971"/>
                </a:lnTo>
                <a:lnTo>
                  <a:pt x="3920050" y="476090"/>
                </a:lnTo>
                <a:lnTo>
                  <a:pt x="3900015" y="505415"/>
                </a:lnTo>
                <a:lnTo>
                  <a:pt x="3875143" y="530254"/>
                </a:lnTo>
                <a:lnTo>
                  <a:pt x="3846126" y="549919"/>
                </a:lnTo>
                <a:lnTo>
                  <a:pt x="3812964" y="563718"/>
                </a:lnTo>
                <a:lnTo>
                  <a:pt x="3777038" y="570963"/>
                </a:lnTo>
                <a:lnTo>
                  <a:pt x="3758385" y="571998"/>
                </a:lnTo>
                <a:lnTo>
                  <a:pt x="572739" y="571998"/>
                </a:lnTo>
                <a:lnTo>
                  <a:pt x="543032" y="571308"/>
                </a:lnTo>
                <a:lnTo>
                  <a:pt x="485343" y="565788"/>
                </a:lnTo>
                <a:lnTo>
                  <a:pt x="429382" y="554059"/>
                </a:lnTo>
                <a:lnTo>
                  <a:pt x="375493" y="537499"/>
                </a:lnTo>
                <a:lnTo>
                  <a:pt x="324023" y="515419"/>
                </a:lnTo>
                <a:lnTo>
                  <a:pt x="275661" y="489200"/>
                </a:lnTo>
                <a:lnTo>
                  <a:pt x="229718" y="458495"/>
                </a:lnTo>
                <a:lnTo>
                  <a:pt x="187574" y="423306"/>
                </a:lnTo>
                <a:lnTo>
                  <a:pt x="148539" y="384667"/>
                </a:lnTo>
                <a:lnTo>
                  <a:pt x="113650" y="342233"/>
                </a:lnTo>
                <a:lnTo>
                  <a:pt x="82906" y="296349"/>
                </a:lnTo>
                <a:lnTo>
                  <a:pt x="56307" y="248050"/>
                </a:lnTo>
                <a:lnTo>
                  <a:pt x="34544" y="196646"/>
                </a:lnTo>
                <a:lnTo>
                  <a:pt x="17963" y="143172"/>
                </a:lnTo>
                <a:lnTo>
                  <a:pt x="6218" y="87283"/>
                </a:lnTo>
                <a:lnTo>
                  <a:pt x="346" y="29669"/>
                </a:lnTo>
                <a:close/>
              </a:path>
            </a:pathLst>
          </a:custGeom>
          <a:solidFill>
            <a:schemeClr val="accent1"/>
          </a:solidFill>
          <a:ln>
            <a:noFill/>
          </a:ln>
        </p:spPr>
        <p:txBody>
          <a:bodyPr vert="horz" wrap="square" lIns="68580" tIns="34290" rIns="68580" bIns="34290" numCol="1" anchor="t" anchorCtr="0" compatLnSpc="1">
            <a:prstTxWarp prst="textNoShape">
              <a:avLst/>
            </a:prstTxWarp>
            <a:noAutofit/>
          </a:bodyPr>
          <a:lstStyle/>
          <a:p>
            <a:endParaRPr lang="en-US" sz="1350"/>
          </a:p>
        </p:txBody>
      </p:sp>
      <p:sp>
        <p:nvSpPr>
          <p:cNvPr id="75" name="Freeform 585">
            <a:extLst>
              <a:ext uri="{FF2B5EF4-FFF2-40B4-BE49-F238E27FC236}">
                <a16:creationId xmlns:a16="http://schemas.microsoft.com/office/drawing/2014/main" id="{934FE23C-0998-4DE4-A967-1D8FFD9046F6}"/>
              </a:ext>
            </a:extLst>
          </p:cNvPr>
          <p:cNvSpPr>
            <a:spLocks/>
          </p:cNvSpPr>
          <p:nvPr/>
        </p:nvSpPr>
        <p:spPr bwMode="auto">
          <a:xfrm>
            <a:off x="933605" y="1074039"/>
            <a:ext cx="521208" cy="52120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ctr" anchorCtr="0" compatLnSpc="1">
            <a:prstTxWarp prst="textNoShape">
              <a:avLst/>
            </a:prstTxWarp>
          </a:bodyPr>
          <a:lstStyle/>
          <a:p>
            <a:pPr algn="ctr"/>
            <a:r>
              <a:rPr lang="en-US" sz="3300" b="1">
                <a:solidFill>
                  <a:srgbClr val="191C21"/>
                </a:solidFill>
              </a:rPr>
              <a:t>1</a:t>
            </a:r>
          </a:p>
        </p:txBody>
      </p:sp>
      <p:sp>
        <p:nvSpPr>
          <p:cNvPr id="178" name="Freeform 588">
            <a:extLst>
              <a:ext uri="{FF2B5EF4-FFF2-40B4-BE49-F238E27FC236}">
                <a16:creationId xmlns:a16="http://schemas.microsoft.com/office/drawing/2014/main" id="{87EF0420-C11F-40DF-858C-5DBD3A1FF0BB}"/>
              </a:ext>
            </a:extLst>
          </p:cNvPr>
          <p:cNvSpPr>
            <a:spLocks/>
          </p:cNvSpPr>
          <p:nvPr/>
        </p:nvSpPr>
        <p:spPr bwMode="auto">
          <a:xfrm>
            <a:off x="4794299" y="987060"/>
            <a:ext cx="859034" cy="857997"/>
          </a:xfrm>
          <a:custGeom>
            <a:avLst/>
            <a:gdLst>
              <a:gd name="T0" fmla="*/ 1573 w 3316"/>
              <a:gd name="T1" fmla="*/ 2 h 3316"/>
              <a:gd name="T2" fmla="*/ 1243 w 3316"/>
              <a:gd name="T3" fmla="*/ 52 h 3316"/>
              <a:gd name="T4" fmla="*/ 939 w 3316"/>
              <a:gd name="T5" fmla="*/ 162 h 3316"/>
              <a:gd name="T6" fmla="*/ 665 w 3316"/>
              <a:gd name="T7" fmla="*/ 328 h 3316"/>
              <a:gd name="T8" fmla="*/ 431 w 3316"/>
              <a:gd name="T9" fmla="*/ 542 h 3316"/>
              <a:gd name="T10" fmla="*/ 240 w 3316"/>
              <a:gd name="T11" fmla="*/ 797 h 3316"/>
              <a:gd name="T12" fmla="*/ 100 w 3316"/>
              <a:gd name="T13" fmla="*/ 1088 h 3316"/>
              <a:gd name="T14" fmla="*/ 19 w 3316"/>
              <a:gd name="T15" fmla="*/ 1405 h 3316"/>
              <a:gd name="T16" fmla="*/ 0 w 3316"/>
              <a:gd name="T17" fmla="*/ 1658 h 3316"/>
              <a:gd name="T18" fmla="*/ 19 w 3316"/>
              <a:gd name="T19" fmla="*/ 1911 h 3316"/>
              <a:gd name="T20" fmla="*/ 100 w 3316"/>
              <a:gd name="T21" fmla="*/ 2228 h 3316"/>
              <a:gd name="T22" fmla="*/ 240 w 3316"/>
              <a:gd name="T23" fmla="*/ 2517 h 3316"/>
              <a:gd name="T24" fmla="*/ 431 w 3316"/>
              <a:gd name="T25" fmla="*/ 2773 h 3316"/>
              <a:gd name="T26" fmla="*/ 665 w 3316"/>
              <a:gd name="T27" fmla="*/ 2987 h 3316"/>
              <a:gd name="T28" fmla="*/ 939 w 3316"/>
              <a:gd name="T29" fmla="*/ 3152 h 3316"/>
              <a:gd name="T30" fmla="*/ 1243 w 3316"/>
              <a:gd name="T31" fmla="*/ 3264 h 3316"/>
              <a:gd name="T32" fmla="*/ 1573 w 3316"/>
              <a:gd name="T33" fmla="*/ 3314 h 3316"/>
              <a:gd name="T34" fmla="*/ 1744 w 3316"/>
              <a:gd name="T35" fmla="*/ 3314 h 3316"/>
              <a:gd name="T36" fmla="*/ 2073 w 3316"/>
              <a:gd name="T37" fmla="*/ 3264 h 3316"/>
              <a:gd name="T38" fmla="*/ 2378 w 3316"/>
              <a:gd name="T39" fmla="*/ 3152 h 3316"/>
              <a:gd name="T40" fmla="*/ 2650 w 3316"/>
              <a:gd name="T41" fmla="*/ 2987 h 3316"/>
              <a:gd name="T42" fmla="*/ 2886 w 3316"/>
              <a:gd name="T43" fmla="*/ 2773 h 3316"/>
              <a:gd name="T44" fmla="*/ 3076 w 3316"/>
              <a:gd name="T45" fmla="*/ 2517 h 3316"/>
              <a:gd name="T46" fmla="*/ 3216 w 3316"/>
              <a:gd name="T47" fmla="*/ 2228 h 3316"/>
              <a:gd name="T48" fmla="*/ 3298 w 3316"/>
              <a:gd name="T49" fmla="*/ 1911 h 3316"/>
              <a:gd name="T50" fmla="*/ 3316 w 3316"/>
              <a:gd name="T51" fmla="*/ 1658 h 3316"/>
              <a:gd name="T52" fmla="*/ 3298 w 3316"/>
              <a:gd name="T53" fmla="*/ 1405 h 3316"/>
              <a:gd name="T54" fmla="*/ 3216 w 3316"/>
              <a:gd name="T55" fmla="*/ 1088 h 3316"/>
              <a:gd name="T56" fmla="*/ 3076 w 3316"/>
              <a:gd name="T57" fmla="*/ 797 h 3316"/>
              <a:gd name="T58" fmla="*/ 2886 w 3316"/>
              <a:gd name="T59" fmla="*/ 542 h 3316"/>
              <a:gd name="T60" fmla="*/ 2650 w 3316"/>
              <a:gd name="T61" fmla="*/ 328 h 3316"/>
              <a:gd name="T62" fmla="*/ 2378 w 3316"/>
              <a:gd name="T63" fmla="*/ 162 h 3316"/>
              <a:gd name="T64" fmla="*/ 2073 w 3316"/>
              <a:gd name="T65" fmla="*/ 52 h 3316"/>
              <a:gd name="T66" fmla="*/ 1744 w 3316"/>
              <a:gd name="T67" fmla="*/ 2 h 3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16" h="3316">
                <a:moveTo>
                  <a:pt x="1658" y="0"/>
                </a:moveTo>
                <a:lnTo>
                  <a:pt x="1573" y="2"/>
                </a:lnTo>
                <a:lnTo>
                  <a:pt x="1405" y="18"/>
                </a:lnTo>
                <a:lnTo>
                  <a:pt x="1243" y="52"/>
                </a:lnTo>
                <a:lnTo>
                  <a:pt x="1088" y="100"/>
                </a:lnTo>
                <a:lnTo>
                  <a:pt x="939" y="162"/>
                </a:lnTo>
                <a:lnTo>
                  <a:pt x="798" y="239"/>
                </a:lnTo>
                <a:lnTo>
                  <a:pt x="665" y="328"/>
                </a:lnTo>
                <a:lnTo>
                  <a:pt x="542" y="431"/>
                </a:lnTo>
                <a:lnTo>
                  <a:pt x="431" y="542"/>
                </a:lnTo>
                <a:lnTo>
                  <a:pt x="328" y="665"/>
                </a:lnTo>
                <a:lnTo>
                  <a:pt x="240" y="797"/>
                </a:lnTo>
                <a:lnTo>
                  <a:pt x="162" y="939"/>
                </a:lnTo>
                <a:lnTo>
                  <a:pt x="100" y="1088"/>
                </a:lnTo>
                <a:lnTo>
                  <a:pt x="52" y="1243"/>
                </a:lnTo>
                <a:lnTo>
                  <a:pt x="19" y="1405"/>
                </a:lnTo>
                <a:lnTo>
                  <a:pt x="2" y="1572"/>
                </a:lnTo>
                <a:lnTo>
                  <a:pt x="0" y="1658"/>
                </a:lnTo>
                <a:lnTo>
                  <a:pt x="2" y="1744"/>
                </a:lnTo>
                <a:lnTo>
                  <a:pt x="19" y="1911"/>
                </a:lnTo>
                <a:lnTo>
                  <a:pt x="52" y="2073"/>
                </a:lnTo>
                <a:lnTo>
                  <a:pt x="100" y="2228"/>
                </a:lnTo>
                <a:lnTo>
                  <a:pt x="162" y="2377"/>
                </a:lnTo>
                <a:lnTo>
                  <a:pt x="240" y="2517"/>
                </a:lnTo>
                <a:lnTo>
                  <a:pt x="328" y="2650"/>
                </a:lnTo>
                <a:lnTo>
                  <a:pt x="431" y="2773"/>
                </a:lnTo>
                <a:lnTo>
                  <a:pt x="542" y="2885"/>
                </a:lnTo>
                <a:lnTo>
                  <a:pt x="665" y="2987"/>
                </a:lnTo>
                <a:lnTo>
                  <a:pt x="798" y="3076"/>
                </a:lnTo>
                <a:lnTo>
                  <a:pt x="939" y="3152"/>
                </a:lnTo>
                <a:lnTo>
                  <a:pt x="1088" y="3216"/>
                </a:lnTo>
                <a:lnTo>
                  <a:pt x="1243" y="3264"/>
                </a:lnTo>
                <a:lnTo>
                  <a:pt x="1405" y="3298"/>
                </a:lnTo>
                <a:lnTo>
                  <a:pt x="1573" y="3314"/>
                </a:lnTo>
                <a:lnTo>
                  <a:pt x="1658" y="3316"/>
                </a:lnTo>
                <a:lnTo>
                  <a:pt x="1744" y="3314"/>
                </a:lnTo>
                <a:lnTo>
                  <a:pt x="1911" y="3298"/>
                </a:lnTo>
                <a:lnTo>
                  <a:pt x="2073" y="3264"/>
                </a:lnTo>
                <a:lnTo>
                  <a:pt x="2228" y="3216"/>
                </a:lnTo>
                <a:lnTo>
                  <a:pt x="2378" y="3152"/>
                </a:lnTo>
                <a:lnTo>
                  <a:pt x="2518" y="3076"/>
                </a:lnTo>
                <a:lnTo>
                  <a:pt x="2650" y="2987"/>
                </a:lnTo>
                <a:lnTo>
                  <a:pt x="2773" y="2885"/>
                </a:lnTo>
                <a:lnTo>
                  <a:pt x="2886" y="2773"/>
                </a:lnTo>
                <a:lnTo>
                  <a:pt x="2987" y="2650"/>
                </a:lnTo>
                <a:lnTo>
                  <a:pt x="3076" y="2517"/>
                </a:lnTo>
                <a:lnTo>
                  <a:pt x="3153" y="2377"/>
                </a:lnTo>
                <a:lnTo>
                  <a:pt x="3216" y="2228"/>
                </a:lnTo>
                <a:lnTo>
                  <a:pt x="3264" y="2073"/>
                </a:lnTo>
                <a:lnTo>
                  <a:pt x="3298" y="1911"/>
                </a:lnTo>
                <a:lnTo>
                  <a:pt x="3315" y="1744"/>
                </a:lnTo>
                <a:lnTo>
                  <a:pt x="3316" y="1658"/>
                </a:lnTo>
                <a:lnTo>
                  <a:pt x="3315" y="1572"/>
                </a:lnTo>
                <a:lnTo>
                  <a:pt x="3298" y="1405"/>
                </a:lnTo>
                <a:lnTo>
                  <a:pt x="3264" y="1243"/>
                </a:lnTo>
                <a:lnTo>
                  <a:pt x="3216" y="1088"/>
                </a:lnTo>
                <a:lnTo>
                  <a:pt x="3153" y="939"/>
                </a:lnTo>
                <a:lnTo>
                  <a:pt x="3076" y="797"/>
                </a:lnTo>
                <a:lnTo>
                  <a:pt x="2987" y="665"/>
                </a:lnTo>
                <a:lnTo>
                  <a:pt x="2886" y="542"/>
                </a:lnTo>
                <a:lnTo>
                  <a:pt x="2773" y="431"/>
                </a:lnTo>
                <a:lnTo>
                  <a:pt x="2650" y="328"/>
                </a:lnTo>
                <a:lnTo>
                  <a:pt x="2518" y="239"/>
                </a:lnTo>
                <a:lnTo>
                  <a:pt x="2378" y="162"/>
                </a:lnTo>
                <a:lnTo>
                  <a:pt x="2228" y="100"/>
                </a:lnTo>
                <a:lnTo>
                  <a:pt x="2073" y="52"/>
                </a:lnTo>
                <a:lnTo>
                  <a:pt x="1911" y="18"/>
                </a:lnTo>
                <a:lnTo>
                  <a:pt x="1744" y="2"/>
                </a:lnTo>
                <a:lnTo>
                  <a:pt x="1658" y="0"/>
                </a:lnTo>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90" name="Freeform 587">
            <a:extLst>
              <a:ext uri="{FF2B5EF4-FFF2-40B4-BE49-F238E27FC236}">
                <a16:creationId xmlns:a16="http://schemas.microsoft.com/office/drawing/2014/main" id="{2824665D-0214-4A51-B0A7-643D6BD03D99}"/>
              </a:ext>
            </a:extLst>
          </p:cNvPr>
          <p:cNvSpPr>
            <a:spLocks/>
          </p:cNvSpPr>
          <p:nvPr/>
        </p:nvSpPr>
        <p:spPr bwMode="auto">
          <a:xfrm>
            <a:off x="4965277" y="1068889"/>
            <a:ext cx="517079" cy="517079"/>
          </a:xfrm>
          <a:custGeom>
            <a:avLst/>
            <a:gdLst>
              <a:gd name="T0" fmla="*/ 946 w 1995"/>
              <a:gd name="T1" fmla="*/ 1993 h 1995"/>
              <a:gd name="T2" fmla="*/ 748 w 1995"/>
              <a:gd name="T3" fmla="*/ 1964 h 1995"/>
              <a:gd name="T4" fmla="*/ 565 w 1995"/>
              <a:gd name="T5" fmla="*/ 1898 h 1995"/>
              <a:gd name="T6" fmla="*/ 401 w 1995"/>
              <a:gd name="T7" fmla="*/ 1798 h 1995"/>
              <a:gd name="T8" fmla="*/ 259 w 1995"/>
              <a:gd name="T9" fmla="*/ 1668 h 1995"/>
              <a:gd name="T10" fmla="*/ 145 w 1995"/>
              <a:gd name="T11" fmla="*/ 1515 h 1995"/>
              <a:gd name="T12" fmla="*/ 61 w 1995"/>
              <a:gd name="T13" fmla="*/ 1340 h 1995"/>
              <a:gd name="T14" fmla="*/ 12 w 1995"/>
              <a:gd name="T15" fmla="*/ 1150 h 1995"/>
              <a:gd name="T16" fmla="*/ 0 w 1995"/>
              <a:gd name="T17" fmla="*/ 998 h 1995"/>
              <a:gd name="T18" fmla="*/ 12 w 1995"/>
              <a:gd name="T19" fmla="*/ 846 h 1995"/>
              <a:gd name="T20" fmla="*/ 61 w 1995"/>
              <a:gd name="T21" fmla="*/ 655 h 1995"/>
              <a:gd name="T22" fmla="*/ 145 w 1995"/>
              <a:gd name="T23" fmla="*/ 481 h 1995"/>
              <a:gd name="T24" fmla="*/ 259 w 1995"/>
              <a:gd name="T25" fmla="*/ 327 h 1995"/>
              <a:gd name="T26" fmla="*/ 401 w 1995"/>
              <a:gd name="T27" fmla="*/ 198 h 1995"/>
              <a:gd name="T28" fmla="*/ 565 w 1995"/>
              <a:gd name="T29" fmla="*/ 98 h 1995"/>
              <a:gd name="T30" fmla="*/ 748 w 1995"/>
              <a:gd name="T31" fmla="*/ 31 h 1995"/>
              <a:gd name="T32" fmla="*/ 946 w 1995"/>
              <a:gd name="T33" fmla="*/ 1 h 1995"/>
              <a:gd name="T34" fmla="*/ 1049 w 1995"/>
              <a:gd name="T35" fmla="*/ 1 h 1995"/>
              <a:gd name="T36" fmla="*/ 1247 w 1995"/>
              <a:gd name="T37" fmla="*/ 31 h 1995"/>
              <a:gd name="T38" fmla="*/ 1431 w 1995"/>
              <a:gd name="T39" fmla="*/ 98 h 1995"/>
              <a:gd name="T40" fmla="*/ 1594 w 1995"/>
              <a:gd name="T41" fmla="*/ 198 h 1995"/>
              <a:gd name="T42" fmla="*/ 1737 w 1995"/>
              <a:gd name="T43" fmla="*/ 327 h 1995"/>
              <a:gd name="T44" fmla="*/ 1851 w 1995"/>
              <a:gd name="T45" fmla="*/ 481 h 1995"/>
              <a:gd name="T46" fmla="*/ 1935 w 1995"/>
              <a:gd name="T47" fmla="*/ 655 h 1995"/>
              <a:gd name="T48" fmla="*/ 1985 w 1995"/>
              <a:gd name="T49" fmla="*/ 846 h 1995"/>
              <a:gd name="T50" fmla="*/ 1995 w 1995"/>
              <a:gd name="T51" fmla="*/ 998 h 1995"/>
              <a:gd name="T52" fmla="*/ 1985 w 1995"/>
              <a:gd name="T53" fmla="*/ 1150 h 1995"/>
              <a:gd name="T54" fmla="*/ 1935 w 1995"/>
              <a:gd name="T55" fmla="*/ 1340 h 1995"/>
              <a:gd name="T56" fmla="*/ 1851 w 1995"/>
              <a:gd name="T57" fmla="*/ 1515 h 1995"/>
              <a:gd name="T58" fmla="*/ 1737 w 1995"/>
              <a:gd name="T59" fmla="*/ 1668 h 1995"/>
              <a:gd name="T60" fmla="*/ 1594 w 1995"/>
              <a:gd name="T61" fmla="*/ 1798 h 1995"/>
              <a:gd name="T62" fmla="*/ 1431 w 1995"/>
              <a:gd name="T63" fmla="*/ 1898 h 1995"/>
              <a:gd name="T64" fmla="*/ 1247 w 1995"/>
              <a:gd name="T65" fmla="*/ 1964 h 1995"/>
              <a:gd name="T66" fmla="*/ 1049 w 1995"/>
              <a:gd name="T67" fmla="*/ 1993 h 1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95" h="1995">
                <a:moveTo>
                  <a:pt x="998" y="1995"/>
                </a:moveTo>
                <a:lnTo>
                  <a:pt x="946" y="1993"/>
                </a:lnTo>
                <a:lnTo>
                  <a:pt x="847" y="1984"/>
                </a:lnTo>
                <a:lnTo>
                  <a:pt x="748" y="1964"/>
                </a:lnTo>
                <a:lnTo>
                  <a:pt x="655" y="1935"/>
                </a:lnTo>
                <a:lnTo>
                  <a:pt x="565" y="1898"/>
                </a:lnTo>
                <a:lnTo>
                  <a:pt x="481" y="1851"/>
                </a:lnTo>
                <a:lnTo>
                  <a:pt x="401" y="1798"/>
                </a:lnTo>
                <a:lnTo>
                  <a:pt x="327" y="1735"/>
                </a:lnTo>
                <a:lnTo>
                  <a:pt x="259" y="1668"/>
                </a:lnTo>
                <a:lnTo>
                  <a:pt x="198" y="1594"/>
                </a:lnTo>
                <a:lnTo>
                  <a:pt x="145" y="1515"/>
                </a:lnTo>
                <a:lnTo>
                  <a:pt x="99" y="1430"/>
                </a:lnTo>
                <a:lnTo>
                  <a:pt x="61" y="1340"/>
                </a:lnTo>
                <a:lnTo>
                  <a:pt x="31" y="1247"/>
                </a:lnTo>
                <a:lnTo>
                  <a:pt x="12" y="1150"/>
                </a:lnTo>
                <a:lnTo>
                  <a:pt x="1" y="1049"/>
                </a:lnTo>
                <a:lnTo>
                  <a:pt x="0" y="998"/>
                </a:lnTo>
                <a:lnTo>
                  <a:pt x="1" y="946"/>
                </a:lnTo>
                <a:lnTo>
                  <a:pt x="12" y="846"/>
                </a:lnTo>
                <a:lnTo>
                  <a:pt x="31" y="748"/>
                </a:lnTo>
                <a:lnTo>
                  <a:pt x="61" y="655"/>
                </a:lnTo>
                <a:lnTo>
                  <a:pt x="99" y="565"/>
                </a:lnTo>
                <a:lnTo>
                  <a:pt x="145" y="481"/>
                </a:lnTo>
                <a:lnTo>
                  <a:pt x="198" y="400"/>
                </a:lnTo>
                <a:lnTo>
                  <a:pt x="259" y="327"/>
                </a:lnTo>
                <a:lnTo>
                  <a:pt x="327" y="259"/>
                </a:lnTo>
                <a:lnTo>
                  <a:pt x="401" y="198"/>
                </a:lnTo>
                <a:lnTo>
                  <a:pt x="481" y="145"/>
                </a:lnTo>
                <a:lnTo>
                  <a:pt x="565" y="98"/>
                </a:lnTo>
                <a:lnTo>
                  <a:pt x="655" y="61"/>
                </a:lnTo>
                <a:lnTo>
                  <a:pt x="748" y="31"/>
                </a:lnTo>
                <a:lnTo>
                  <a:pt x="847" y="12"/>
                </a:lnTo>
                <a:lnTo>
                  <a:pt x="946" y="1"/>
                </a:lnTo>
                <a:lnTo>
                  <a:pt x="998" y="0"/>
                </a:lnTo>
                <a:lnTo>
                  <a:pt x="1049" y="1"/>
                </a:lnTo>
                <a:lnTo>
                  <a:pt x="1150" y="12"/>
                </a:lnTo>
                <a:lnTo>
                  <a:pt x="1247" y="31"/>
                </a:lnTo>
                <a:lnTo>
                  <a:pt x="1340" y="61"/>
                </a:lnTo>
                <a:lnTo>
                  <a:pt x="1431" y="98"/>
                </a:lnTo>
                <a:lnTo>
                  <a:pt x="1515" y="145"/>
                </a:lnTo>
                <a:lnTo>
                  <a:pt x="1594" y="198"/>
                </a:lnTo>
                <a:lnTo>
                  <a:pt x="1668" y="259"/>
                </a:lnTo>
                <a:lnTo>
                  <a:pt x="1737" y="327"/>
                </a:lnTo>
                <a:lnTo>
                  <a:pt x="1798" y="400"/>
                </a:lnTo>
                <a:lnTo>
                  <a:pt x="1851" y="481"/>
                </a:lnTo>
                <a:lnTo>
                  <a:pt x="1898" y="565"/>
                </a:lnTo>
                <a:lnTo>
                  <a:pt x="1935" y="655"/>
                </a:lnTo>
                <a:lnTo>
                  <a:pt x="1964" y="748"/>
                </a:lnTo>
                <a:lnTo>
                  <a:pt x="1985" y="846"/>
                </a:lnTo>
                <a:lnTo>
                  <a:pt x="1995" y="946"/>
                </a:lnTo>
                <a:lnTo>
                  <a:pt x="1995" y="998"/>
                </a:lnTo>
                <a:lnTo>
                  <a:pt x="1995" y="1049"/>
                </a:lnTo>
                <a:lnTo>
                  <a:pt x="1985" y="1150"/>
                </a:lnTo>
                <a:lnTo>
                  <a:pt x="1964" y="1247"/>
                </a:lnTo>
                <a:lnTo>
                  <a:pt x="1935" y="1340"/>
                </a:lnTo>
                <a:lnTo>
                  <a:pt x="1898" y="1430"/>
                </a:lnTo>
                <a:lnTo>
                  <a:pt x="1851" y="1515"/>
                </a:lnTo>
                <a:lnTo>
                  <a:pt x="1798" y="1594"/>
                </a:lnTo>
                <a:lnTo>
                  <a:pt x="1737" y="1668"/>
                </a:lnTo>
                <a:lnTo>
                  <a:pt x="1668" y="1735"/>
                </a:lnTo>
                <a:lnTo>
                  <a:pt x="1594" y="1798"/>
                </a:lnTo>
                <a:lnTo>
                  <a:pt x="1515" y="1851"/>
                </a:lnTo>
                <a:lnTo>
                  <a:pt x="1431" y="1898"/>
                </a:lnTo>
                <a:lnTo>
                  <a:pt x="1340" y="1935"/>
                </a:lnTo>
                <a:lnTo>
                  <a:pt x="1247" y="1964"/>
                </a:lnTo>
                <a:lnTo>
                  <a:pt x="1150" y="1984"/>
                </a:lnTo>
                <a:lnTo>
                  <a:pt x="1049" y="1993"/>
                </a:lnTo>
                <a:lnTo>
                  <a:pt x="998" y="19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91" name="Freeform 589">
            <a:extLst>
              <a:ext uri="{FF2B5EF4-FFF2-40B4-BE49-F238E27FC236}">
                <a16:creationId xmlns:a16="http://schemas.microsoft.com/office/drawing/2014/main" id="{F3800724-2375-44CD-96BA-793784C15113}"/>
              </a:ext>
            </a:extLst>
          </p:cNvPr>
          <p:cNvSpPr>
            <a:spLocks/>
          </p:cNvSpPr>
          <p:nvPr/>
        </p:nvSpPr>
        <p:spPr bwMode="auto">
          <a:xfrm>
            <a:off x="5448159" y="1331056"/>
            <a:ext cx="120203" cy="294289"/>
          </a:xfrm>
          <a:custGeom>
            <a:avLst/>
            <a:gdLst>
              <a:gd name="T0" fmla="*/ 462 w 462"/>
              <a:gd name="T1" fmla="*/ 981 h 1135"/>
              <a:gd name="T2" fmla="*/ 460 w 462"/>
              <a:gd name="T3" fmla="*/ 985 h 1135"/>
              <a:gd name="T4" fmla="*/ 457 w 462"/>
              <a:gd name="T5" fmla="*/ 989 h 1135"/>
              <a:gd name="T6" fmla="*/ 443 w 462"/>
              <a:gd name="T7" fmla="*/ 1007 h 1135"/>
              <a:gd name="T8" fmla="*/ 427 w 462"/>
              <a:gd name="T9" fmla="*/ 1025 h 1135"/>
              <a:gd name="T10" fmla="*/ 418 w 462"/>
              <a:gd name="T11" fmla="*/ 1037 h 1135"/>
              <a:gd name="T12" fmla="*/ 409 w 462"/>
              <a:gd name="T13" fmla="*/ 1048 h 1135"/>
              <a:gd name="T14" fmla="*/ 408 w 462"/>
              <a:gd name="T15" fmla="*/ 1050 h 1135"/>
              <a:gd name="T16" fmla="*/ 408 w 462"/>
              <a:gd name="T17" fmla="*/ 1050 h 1135"/>
              <a:gd name="T18" fmla="*/ 396 w 462"/>
              <a:gd name="T19" fmla="*/ 1064 h 1135"/>
              <a:gd name="T20" fmla="*/ 383 w 462"/>
              <a:gd name="T21" fmla="*/ 1078 h 1135"/>
              <a:gd name="T22" fmla="*/ 369 w 462"/>
              <a:gd name="T23" fmla="*/ 1095 h 1135"/>
              <a:gd name="T24" fmla="*/ 355 w 462"/>
              <a:gd name="T25" fmla="*/ 1110 h 1135"/>
              <a:gd name="T26" fmla="*/ 343 w 462"/>
              <a:gd name="T27" fmla="*/ 1123 h 1135"/>
              <a:gd name="T28" fmla="*/ 332 w 462"/>
              <a:gd name="T29" fmla="*/ 1135 h 1135"/>
              <a:gd name="T30" fmla="*/ 276 w 462"/>
              <a:gd name="T31" fmla="*/ 1062 h 1135"/>
              <a:gd name="T32" fmla="*/ 177 w 462"/>
              <a:gd name="T33" fmla="*/ 908 h 1135"/>
              <a:gd name="T34" fmla="*/ 94 w 462"/>
              <a:gd name="T35" fmla="*/ 745 h 1135"/>
              <a:gd name="T36" fmla="*/ 27 w 462"/>
              <a:gd name="T37" fmla="*/ 573 h 1135"/>
              <a:gd name="T38" fmla="*/ 0 w 462"/>
              <a:gd name="T39" fmla="*/ 483 h 1135"/>
              <a:gd name="T40" fmla="*/ 36 w 462"/>
              <a:gd name="T41" fmla="*/ 417 h 1135"/>
              <a:gd name="T42" fmla="*/ 65 w 462"/>
              <a:gd name="T43" fmla="*/ 348 h 1135"/>
              <a:gd name="T44" fmla="*/ 68 w 462"/>
              <a:gd name="T45" fmla="*/ 341 h 1135"/>
              <a:gd name="T46" fmla="*/ 71 w 462"/>
              <a:gd name="T47" fmla="*/ 333 h 1135"/>
              <a:gd name="T48" fmla="*/ 81 w 462"/>
              <a:gd name="T49" fmla="*/ 303 h 1135"/>
              <a:gd name="T50" fmla="*/ 90 w 462"/>
              <a:gd name="T51" fmla="*/ 273 h 1135"/>
              <a:gd name="T52" fmla="*/ 94 w 462"/>
              <a:gd name="T53" fmla="*/ 263 h 1135"/>
              <a:gd name="T54" fmla="*/ 97 w 462"/>
              <a:gd name="T55" fmla="*/ 252 h 1135"/>
              <a:gd name="T56" fmla="*/ 100 w 462"/>
              <a:gd name="T57" fmla="*/ 242 h 1135"/>
              <a:gd name="T58" fmla="*/ 102 w 462"/>
              <a:gd name="T59" fmla="*/ 232 h 1135"/>
              <a:gd name="T60" fmla="*/ 105 w 462"/>
              <a:gd name="T61" fmla="*/ 223 h 1135"/>
              <a:gd name="T62" fmla="*/ 106 w 462"/>
              <a:gd name="T63" fmla="*/ 214 h 1135"/>
              <a:gd name="T64" fmla="*/ 110 w 462"/>
              <a:gd name="T65" fmla="*/ 201 h 1135"/>
              <a:gd name="T66" fmla="*/ 112 w 462"/>
              <a:gd name="T67" fmla="*/ 189 h 1135"/>
              <a:gd name="T68" fmla="*/ 112 w 462"/>
              <a:gd name="T69" fmla="*/ 182 h 1135"/>
              <a:gd name="T70" fmla="*/ 114 w 462"/>
              <a:gd name="T71" fmla="*/ 177 h 1135"/>
              <a:gd name="T72" fmla="*/ 116 w 462"/>
              <a:gd name="T73" fmla="*/ 166 h 1135"/>
              <a:gd name="T74" fmla="*/ 119 w 462"/>
              <a:gd name="T75" fmla="*/ 153 h 1135"/>
              <a:gd name="T76" fmla="*/ 125 w 462"/>
              <a:gd name="T77" fmla="*/ 109 h 1135"/>
              <a:gd name="T78" fmla="*/ 129 w 462"/>
              <a:gd name="T79" fmla="*/ 64 h 1135"/>
              <a:gd name="T80" fmla="*/ 131 w 462"/>
              <a:gd name="T81" fmla="*/ 53 h 1135"/>
              <a:gd name="T82" fmla="*/ 131 w 462"/>
              <a:gd name="T83" fmla="*/ 41 h 1135"/>
              <a:gd name="T84" fmla="*/ 131 w 462"/>
              <a:gd name="T85" fmla="*/ 39 h 1135"/>
              <a:gd name="T86" fmla="*/ 131 w 462"/>
              <a:gd name="T87" fmla="*/ 35 h 1135"/>
              <a:gd name="T88" fmla="*/ 132 w 462"/>
              <a:gd name="T89" fmla="*/ 26 h 1135"/>
              <a:gd name="T90" fmla="*/ 132 w 462"/>
              <a:gd name="T91" fmla="*/ 17 h 1135"/>
              <a:gd name="T92" fmla="*/ 132 w 462"/>
              <a:gd name="T93" fmla="*/ 7 h 1135"/>
              <a:gd name="T94" fmla="*/ 132 w 462"/>
              <a:gd name="T95" fmla="*/ 0 h 1135"/>
              <a:gd name="T96" fmla="*/ 133 w 462"/>
              <a:gd name="T97" fmla="*/ 68 h 1135"/>
              <a:gd name="T98" fmla="*/ 145 w 462"/>
              <a:gd name="T99" fmla="*/ 204 h 1135"/>
              <a:gd name="T100" fmla="*/ 168 w 462"/>
              <a:gd name="T101" fmla="*/ 335 h 1135"/>
              <a:gd name="T102" fmla="*/ 201 w 462"/>
              <a:gd name="T103" fmla="*/ 464 h 1135"/>
              <a:gd name="T104" fmla="*/ 243 w 462"/>
              <a:gd name="T105" fmla="*/ 587 h 1135"/>
              <a:gd name="T106" fmla="*/ 295 w 462"/>
              <a:gd name="T107" fmla="*/ 706 h 1135"/>
              <a:gd name="T108" fmla="*/ 355 w 462"/>
              <a:gd name="T109" fmla="*/ 820 h 1135"/>
              <a:gd name="T110" fmla="*/ 425 w 462"/>
              <a:gd name="T111" fmla="*/ 929 h 1135"/>
              <a:gd name="T112" fmla="*/ 462 w 462"/>
              <a:gd name="T113" fmla="*/ 981 h 1135"/>
              <a:gd name="T114" fmla="*/ 462 w 462"/>
              <a:gd name="T115" fmla="*/ 981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2" h="1135">
                <a:moveTo>
                  <a:pt x="462" y="981"/>
                </a:moveTo>
                <a:lnTo>
                  <a:pt x="460" y="985"/>
                </a:lnTo>
                <a:lnTo>
                  <a:pt x="457" y="989"/>
                </a:lnTo>
                <a:lnTo>
                  <a:pt x="443" y="1007"/>
                </a:lnTo>
                <a:lnTo>
                  <a:pt x="427" y="1025"/>
                </a:lnTo>
                <a:lnTo>
                  <a:pt x="418" y="1037"/>
                </a:lnTo>
                <a:lnTo>
                  <a:pt x="409" y="1048"/>
                </a:lnTo>
                <a:lnTo>
                  <a:pt x="408" y="1050"/>
                </a:lnTo>
                <a:lnTo>
                  <a:pt x="408" y="1050"/>
                </a:lnTo>
                <a:lnTo>
                  <a:pt x="396" y="1064"/>
                </a:lnTo>
                <a:lnTo>
                  <a:pt x="383" y="1078"/>
                </a:lnTo>
                <a:lnTo>
                  <a:pt x="369" y="1095"/>
                </a:lnTo>
                <a:lnTo>
                  <a:pt x="355" y="1110"/>
                </a:lnTo>
                <a:lnTo>
                  <a:pt x="343" y="1123"/>
                </a:lnTo>
                <a:lnTo>
                  <a:pt x="332" y="1135"/>
                </a:lnTo>
                <a:lnTo>
                  <a:pt x="276" y="1062"/>
                </a:lnTo>
                <a:lnTo>
                  <a:pt x="177" y="908"/>
                </a:lnTo>
                <a:lnTo>
                  <a:pt x="94" y="745"/>
                </a:lnTo>
                <a:lnTo>
                  <a:pt x="27" y="573"/>
                </a:lnTo>
                <a:lnTo>
                  <a:pt x="0" y="483"/>
                </a:lnTo>
                <a:lnTo>
                  <a:pt x="36" y="417"/>
                </a:lnTo>
                <a:lnTo>
                  <a:pt x="65" y="348"/>
                </a:lnTo>
                <a:lnTo>
                  <a:pt x="68" y="341"/>
                </a:lnTo>
                <a:lnTo>
                  <a:pt x="71" y="333"/>
                </a:lnTo>
                <a:lnTo>
                  <a:pt x="81" y="303"/>
                </a:lnTo>
                <a:lnTo>
                  <a:pt x="90" y="273"/>
                </a:lnTo>
                <a:lnTo>
                  <a:pt x="94" y="263"/>
                </a:lnTo>
                <a:lnTo>
                  <a:pt x="97" y="252"/>
                </a:lnTo>
                <a:lnTo>
                  <a:pt x="100" y="242"/>
                </a:lnTo>
                <a:lnTo>
                  <a:pt x="102" y="232"/>
                </a:lnTo>
                <a:lnTo>
                  <a:pt x="105" y="223"/>
                </a:lnTo>
                <a:lnTo>
                  <a:pt x="106" y="214"/>
                </a:lnTo>
                <a:lnTo>
                  <a:pt x="110" y="201"/>
                </a:lnTo>
                <a:lnTo>
                  <a:pt x="112" y="189"/>
                </a:lnTo>
                <a:lnTo>
                  <a:pt x="112" y="182"/>
                </a:lnTo>
                <a:lnTo>
                  <a:pt x="114" y="177"/>
                </a:lnTo>
                <a:lnTo>
                  <a:pt x="116" y="166"/>
                </a:lnTo>
                <a:lnTo>
                  <a:pt x="119" y="153"/>
                </a:lnTo>
                <a:lnTo>
                  <a:pt x="125" y="109"/>
                </a:lnTo>
                <a:lnTo>
                  <a:pt x="129" y="64"/>
                </a:lnTo>
                <a:lnTo>
                  <a:pt x="131" y="53"/>
                </a:lnTo>
                <a:lnTo>
                  <a:pt x="131" y="41"/>
                </a:lnTo>
                <a:lnTo>
                  <a:pt x="131" y="39"/>
                </a:lnTo>
                <a:lnTo>
                  <a:pt x="131" y="35"/>
                </a:lnTo>
                <a:lnTo>
                  <a:pt x="132" y="26"/>
                </a:lnTo>
                <a:lnTo>
                  <a:pt x="132" y="17"/>
                </a:lnTo>
                <a:lnTo>
                  <a:pt x="132" y="7"/>
                </a:lnTo>
                <a:lnTo>
                  <a:pt x="132" y="0"/>
                </a:lnTo>
                <a:lnTo>
                  <a:pt x="133" y="68"/>
                </a:lnTo>
                <a:lnTo>
                  <a:pt x="145" y="204"/>
                </a:lnTo>
                <a:lnTo>
                  <a:pt x="168" y="335"/>
                </a:lnTo>
                <a:lnTo>
                  <a:pt x="201" y="464"/>
                </a:lnTo>
                <a:lnTo>
                  <a:pt x="243" y="587"/>
                </a:lnTo>
                <a:lnTo>
                  <a:pt x="295" y="706"/>
                </a:lnTo>
                <a:lnTo>
                  <a:pt x="355" y="820"/>
                </a:lnTo>
                <a:lnTo>
                  <a:pt x="425" y="929"/>
                </a:lnTo>
                <a:lnTo>
                  <a:pt x="462" y="981"/>
                </a:lnTo>
                <a:lnTo>
                  <a:pt x="462" y="981"/>
                </a:lnTo>
                <a:close/>
              </a:path>
            </a:pathLst>
          </a:custGeom>
          <a:solidFill>
            <a:schemeClr val="accent2">
              <a:lumMod val="75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92" name="Freeform 590">
            <a:extLst>
              <a:ext uri="{FF2B5EF4-FFF2-40B4-BE49-F238E27FC236}">
                <a16:creationId xmlns:a16="http://schemas.microsoft.com/office/drawing/2014/main" id="{2D379994-4495-4DCD-9A97-D51F3231DC74}"/>
              </a:ext>
            </a:extLst>
          </p:cNvPr>
          <p:cNvSpPr>
            <a:spLocks/>
          </p:cNvSpPr>
          <p:nvPr/>
        </p:nvSpPr>
        <p:spPr bwMode="auto">
          <a:xfrm>
            <a:off x="5448159" y="1331056"/>
            <a:ext cx="120203" cy="294289"/>
          </a:xfrm>
          <a:custGeom>
            <a:avLst/>
            <a:gdLst>
              <a:gd name="T0" fmla="*/ 132 w 462"/>
              <a:gd name="T1" fmla="*/ 0 h 1135"/>
              <a:gd name="T2" fmla="*/ 132 w 462"/>
              <a:gd name="T3" fmla="*/ 7 h 1135"/>
              <a:gd name="T4" fmla="*/ 132 w 462"/>
              <a:gd name="T5" fmla="*/ 17 h 1135"/>
              <a:gd name="T6" fmla="*/ 132 w 462"/>
              <a:gd name="T7" fmla="*/ 26 h 1135"/>
              <a:gd name="T8" fmla="*/ 131 w 462"/>
              <a:gd name="T9" fmla="*/ 35 h 1135"/>
              <a:gd name="T10" fmla="*/ 131 w 462"/>
              <a:gd name="T11" fmla="*/ 39 h 1135"/>
              <a:gd name="T12" fmla="*/ 131 w 462"/>
              <a:gd name="T13" fmla="*/ 41 h 1135"/>
              <a:gd name="T14" fmla="*/ 131 w 462"/>
              <a:gd name="T15" fmla="*/ 53 h 1135"/>
              <a:gd name="T16" fmla="*/ 129 w 462"/>
              <a:gd name="T17" fmla="*/ 64 h 1135"/>
              <a:gd name="T18" fmla="*/ 125 w 462"/>
              <a:gd name="T19" fmla="*/ 109 h 1135"/>
              <a:gd name="T20" fmla="*/ 119 w 462"/>
              <a:gd name="T21" fmla="*/ 153 h 1135"/>
              <a:gd name="T22" fmla="*/ 116 w 462"/>
              <a:gd name="T23" fmla="*/ 166 h 1135"/>
              <a:gd name="T24" fmla="*/ 114 w 462"/>
              <a:gd name="T25" fmla="*/ 177 h 1135"/>
              <a:gd name="T26" fmla="*/ 112 w 462"/>
              <a:gd name="T27" fmla="*/ 182 h 1135"/>
              <a:gd name="T28" fmla="*/ 112 w 462"/>
              <a:gd name="T29" fmla="*/ 189 h 1135"/>
              <a:gd name="T30" fmla="*/ 110 w 462"/>
              <a:gd name="T31" fmla="*/ 201 h 1135"/>
              <a:gd name="T32" fmla="*/ 106 w 462"/>
              <a:gd name="T33" fmla="*/ 214 h 1135"/>
              <a:gd name="T34" fmla="*/ 105 w 462"/>
              <a:gd name="T35" fmla="*/ 223 h 1135"/>
              <a:gd name="T36" fmla="*/ 102 w 462"/>
              <a:gd name="T37" fmla="*/ 232 h 1135"/>
              <a:gd name="T38" fmla="*/ 100 w 462"/>
              <a:gd name="T39" fmla="*/ 242 h 1135"/>
              <a:gd name="T40" fmla="*/ 97 w 462"/>
              <a:gd name="T41" fmla="*/ 252 h 1135"/>
              <a:gd name="T42" fmla="*/ 94 w 462"/>
              <a:gd name="T43" fmla="*/ 263 h 1135"/>
              <a:gd name="T44" fmla="*/ 90 w 462"/>
              <a:gd name="T45" fmla="*/ 273 h 1135"/>
              <a:gd name="T46" fmla="*/ 81 w 462"/>
              <a:gd name="T47" fmla="*/ 303 h 1135"/>
              <a:gd name="T48" fmla="*/ 71 w 462"/>
              <a:gd name="T49" fmla="*/ 333 h 1135"/>
              <a:gd name="T50" fmla="*/ 65 w 462"/>
              <a:gd name="T51" fmla="*/ 348 h 1135"/>
              <a:gd name="T52" fmla="*/ 36 w 462"/>
              <a:gd name="T53" fmla="*/ 417 h 1135"/>
              <a:gd name="T54" fmla="*/ 0 w 462"/>
              <a:gd name="T55" fmla="*/ 483 h 1135"/>
              <a:gd name="T56" fmla="*/ 27 w 462"/>
              <a:gd name="T57" fmla="*/ 573 h 1135"/>
              <a:gd name="T58" fmla="*/ 94 w 462"/>
              <a:gd name="T59" fmla="*/ 745 h 1135"/>
              <a:gd name="T60" fmla="*/ 177 w 462"/>
              <a:gd name="T61" fmla="*/ 908 h 1135"/>
              <a:gd name="T62" fmla="*/ 276 w 462"/>
              <a:gd name="T63" fmla="*/ 1062 h 1135"/>
              <a:gd name="T64" fmla="*/ 332 w 462"/>
              <a:gd name="T65" fmla="*/ 1135 h 1135"/>
              <a:gd name="T66" fmla="*/ 343 w 462"/>
              <a:gd name="T67" fmla="*/ 1123 h 1135"/>
              <a:gd name="T68" fmla="*/ 355 w 462"/>
              <a:gd name="T69" fmla="*/ 1110 h 1135"/>
              <a:gd name="T70" fmla="*/ 369 w 462"/>
              <a:gd name="T71" fmla="*/ 1095 h 1135"/>
              <a:gd name="T72" fmla="*/ 383 w 462"/>
              <a:gd name="T73" fmla="*/ 1078 h 1135"/>
              <a:gd name="T74" fmla="*/ 396 w 462"/>
              <a:gd name="T75" fmla="*/ 1064 h 1135"/>
              <a:gd name="T76" fmla="*/ 408 w 462"/>
              <a:gd name="T77" fmla="*/ 1050 h 1135"/>
              <a:gd name="T78" fmla="*/ 408 w 462"/>
              <a:gd name="T79" fmla="*/ 1050 h 1135"/>
              <a:gd name="T80" fmla="*/ 409 w 462"/>
              <a:gd name="T81" fmla="*/ 1048 h 1135"/>
              <a:gd name="T82" fmla="*/ 418 w 462"/>
              <a:gd name="T83" fmla="*/ 1037 h 1135"/>
              <a:gd name="T84" fmla="*/ 427 w 462"/>
              <a:gd name="T85" fmla="*/ 1025 h 1135"/>
              <a:gd name="T86" fmla="*/ 443 w 462"/>
              <a:gd name="T87" fmla="*/ 1007 h 1135"/>
              <a:gd name="T88" fmla="*/ 457 w 462"/>
              <a:gd name="T89" fmla="*/ 989 h 1135"/>
              <a:gd name="T90" fmla="*/ 460 w 462"/>
              <a:gd name="T91" fmla="*/ 985 h 1135"/>
              <a:gd name="T92" fmla="*/ 462 w 462"/>
              <a:gd name="T93" fmla="*/ 981 h 1135"/>
              <a:gd name="T94" fmla="*/ 425 w 462"/>
              <a:gd name="T95" fmla="*/ 929 h 1135"/>
              <a:gd name="T96" fmla="*/ 355 w 462"/>
              <a:gd name="T97" fmla="*/ 820 h 1135"/>
              <a:gd name="T98" fmla="*/ 295 w 462"/>
              <a:gd name="T99" fmla="*/ 706 h 1135"/>
              <a:gd name="T100" fmla="*/ 243 w 462"/>
              <a:gd name="T101" fmla="*/ 587 h 1135"/>
              <a:gd name="T102" fmla="*/ 201 w 462"/>
              <a:gd name="T103" fmla="*/ 464 h 1135"/>
              <a:gd name="T104" fmla="*/ 168 w 462"/>
              <a:gd name="T105" fmla="*/ 335 h 1135"/>
              <a:gd name="T106" fmla="*/ 145 w 462"/>
              <a:gd name="T107" fmla="*/ 204 h 1135"/>
              <a:gd name="T108" fmla="*/ 133 w 462"/>
              <a:gd name="T109" fmla="*/ 68 h 1135"/>
              <a:gd name="T110" fmla="*/ 132 w 462"/>
              <a:gd name="T111" fmla="*/ 0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2" h="1135">
                <a:moveTo>
                  <a:pt x="132" y="0"/>
                </a:moveTo>
                <a:lnTo>
                  <a:pt x="132" y="7"/>
                </a:lnTo>
                <a:lnTo>
                  <a:pt x="132" y="17"/>
                </a:lnTo>
                <a:lnTo>
                  <a:pt x="132" y="26"/>
                </a:lnTo>
                <a:lnTo>
                  <a:pt x="131" y="35"/>
                </a:lnTo>
                <a:lnTo>
                  <a:pt x="131" y="39"/>
                </a:lnTo>
                <a:lnTo>
                  <a:pt x="131" y="41"/>
                </a:lnTo>
                <a:lnTo>
                  <a:pt x="131" y="53"/>
                </a:lnTo>
                <a:lnTo>
                  <a:pt x="129" y="64"/>
                </a:lnTo>
                <a:lnTo>
                  <a:pt x="125" y="109"/>
                </a:lnTo>
                <a:lnTo>
                  <a:pt x="119" y="153"/>
                </a:lnTo>
                <a:lnTo>
                  <a:pt x="116" y="166"/>
                </a:lnTo>
                <a:lnTo>
                  <a:pt x="114" y="177"/>
                </a:lnTo>
                <a:lnTo>
                  <a:pt x="112" y="182"/>
                </a:lnTo>
                <a:lnTo>
                  <a:pt x="112" y="189"/>
                </a:lnTo>
                <a:lnTo>
                  <a:pt x="110" y="201"/>
                </a:lnTo>
                <a:lnTo>
                  <a:pt x="106" y="214"/>
                </a:lnTo>
                <a:lnTo>
                  <a:pt x="105" y="223"/>
                </a:lnTo>
                <a:lnTo>
                  <a:pt x="102" y="232"/>
                </a:lnTo>
                <a:lnTo>
                  <a:pt x="100" y="242"/>
                </a:lnTo>
                <a:lnTo>
                  <a:pt x="97" y="252"/>
                </a:lnTo>
                <a:lnTo>
                  <a:pt x="94" y="263"/>
                </a:lnTo>
                <a:lnTo>
                  <a:pt x="90" y="273"/>
                </a:lnTo>
                <a:lnTo>
                  <a:pt x="81" y="303"/>
                </a:lnTo>
                <a:lnTo>
                  <a:pt x="71" y="333"/>
                </a:lnTo>
                <a:lnTo>
                  <a:pt x="65" y="348"/>
                </a:lnTo>
                <a:lnTo>
                  <a:pt x="36" y="417"/>
                </a:lnTo>
                <a:lnTo>
                  <a:pt x="0" y="483"/>
                </a:lnTo>
                <a:lnTo>
                  <a:pt x="27" y="573"/>
                </a:lnTo>
                <a:lnTo>
                  <a:pt x="94" y="745"/>
                </a:lnTo>
                <a:lnTo>
                  <a:pt x="177" y="908"/>
                </a:lnTo>
                <a:lnTo>
                  <a:pt x="276" y="1062"/>
                </a:lnTo>
                <a:lnTo>
                  <a:pt x="332" y="1135"/>
                </a:lnTo>
                <a:lnTo>
                  <a:pt x="343" y="1123"/>
                </a:lnTo>
                <a:lnTo>
                  <a:pt x="355" y="1110"/>
                </a:lnTo>
                <a:lnTo>
                  <a:pt x="369" y="1095"/>
                </a:lnTo>
                <a:lnTo>
                  <a:pt x="383" y="1078"/>
                </a:lnTo>
                <a:lnTo>
                  <a:pt x="396" y="1064"/>
                </a:lnTo>
                <a:lnTo>
                  <a:pt x="408" y="1050"/>
                </a:lnTo>
                <a:lnTo>
                  <a:pt x="408" y="1050"/>
                </a:lnTo>
                <a:lnTo>
                  <a:pt x="409" y="1048"/>
                </a:lnTo>
                <a:lnTo>
                  <a:pt x="418" y="1037"/>
                </a:lnTo>
                <a:lnTo>
                  <a:pt x="427" y="1025"/>
                </a:lnTo>
                <a:lnTo>
                  <a:pt x="443" y="1007"/>
                </a:lnTo>
                <a:lnTo>
                  <a:pt x="457" y="989"/>
                </a:lnTo>
                <a:lnTo>
                  <a:pt x="460" y="985"/>
                </a:lnTo>
                <a:lnTo>
                  <a:pt x="462" y="981"/>
                </a:lnTo>
                <a:lnTo>
                  <a:pt x="425" y="929"/>
                </a:lnTo>
                <a:lnTo>
                  <a:pt x="355" y="820"/>
                </a:lnTo>
                <a:lnTo>
                  <a:pt x="295" y="706"/>
                </a:lnTo>
                <a:lnTo>
                  <a:pt x="243" y="587"/>
                </a:lnTo>
                <a:lnTo>
                  <a:pt x="201" y="464"/>
                </a:lnTo>
                <a:lnTo>
                  <a:pt x="168" y="335"/>
                </a:lnTo>
                <a:lnTo>
                  <a:pt x="145" y="204"/>
                </a:lnTo>
                <a:lnTo>
                  <a:pt x="133" y="68"/>
                </a:lnTo>
                <a:lnTo>
                  <a:pt x="132" y="0"/>
                </a:lnTo>
                <a:close/>
              </a:path>
            </a:pathLst>
          </a:custGeom>
          <a:solidFill>
            <a:schemeClr val="accent2">
              <a:lumMod val="75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93" name="Freeform: Shape 192">
            <a:extLst>
              <a:ext uri="{FF2B5EF4-FFF2-40B4-BE49-F238E27FC236}">
                <a16:creationId xmlns:a16="http://schemas.microsoft.com/office/drawing/2014/main" id="{9CB5BAF0-0DA4-47A0-BD7E-FF87BC2F2721}"/>
              </a:ext>
            </a:extLst>
          </p:cNvPr>
          <p:cNvSpPr>
            <a:spLocks/>
          </p:cNvSpPr>
          <p:nvPr/>
        </p:nvSpPr>
        <p:spPr bwMode="auto">
          <a:xfrm>
            <a:off x="5482356" y="1327946"/>
            <a:ext cx="2956360" cy="428999"/>
          </a:xfrm>
          <a:custGeom>
            <a:avLst/>
            <a:gdLst>
              <a:gd name="connsiteX0" fmla="*/ 0 w 3941813"/>
              <a:gd name="connsiteY0" fmla="*/ 0 h 571998"/>
              <a:gd name="connsiteX1" fmla="*/ 228336 w 3941813"/>
              <a:gd name="connsiteY1" fmla="*/ 0 h 571998"/>
              <a:gd name="connsiteX2" fmla="*/ 228336 w 3941813"/>
              <a:gd name="connsiteY2" fmla="*/ 1035 h 571998"/>
              <a:gd name="connsiteX3" fmla="*/ 228336 w 3941813"/>
              <a:gd name="connsiteY3" fmla="*/ 2070 h 571998"/>
              <a:gd name="connsiteX4" fmla="*/ 228336 w 3941813"/>
              <a:gd name="connsiteY4" fmla="*/ 3450 h 571998"/>
              <a:gd name="connsiteX5" fmla="*/ 228336 w 3941813"/>
              <a:gd name="connsiteY5" fmla="*/ 4485 h 571998"/>
              <a:gd name="connsiteX6" fmla="*/ 228336 w 3941813"/>
              <a:gd name="connsiteY6" fmla="*/ 6555 h 571998"/>
              <a:gd name="connsiteX7" fmla="*/ 228336 w 3941813"/>
              <a:gd name="connsiteY7" fmla="*/ 8625 h 571998"/>
              <a:gd name="connsiteX8" fmla="*/ 228336 w 3941813"/>
              <a:gd name="connsiteY8" fmla="*/ 13110 h 571998"/>
              <a:gd name="connsiteX9" fmla="*/ 228681 w 3941813"/>
              <a:gd name="connsiteY9" fmla="*/ 17595 h 571998"/>
              <a:gd name="connsiteX10" fmla="*/ 228681 w 3941813"/>
              <a:gd name="connsiteY10" fmla="*/ 21045 h 571998"/>
              <a:gd name="connsiteX11" fmla="*/ 229372 w 3941813"/>
              <a:gd name="connsiteY11" fmla="*/ 24495 h 571998"/>
              <a:gd name="connsiteX12" fmla="*/ 229561 w 3941813"/>
              <a:gd name="connsiteY12" fmla="*/ 29949 h 571998"/>
              <a:gd name="connsiteX13" fmla="*/ 230860 w 3941813"/>
              <a:gd name="connsiteY13" fmla="*/ 43059 h 571998"/>
              <a:gd name="connsiteX14" fmla="*/ 231099 w 3941813"/>
              <a:gd name="connsiteY14" fmla="*/ 44849 h 571998"/>
              <a:gd name="connsiteX15" fmla="*/ 231445 w 3941813"/>
              <a:gd name="connsiteY15" fmla="*/ 47954 h 571998"/>
              <a:gd name="connsiteX16" fmla="*/ 231790 w 3941813"/>
              <a:gd name="connsiteY16" fmla="*/ 51059 h 571998"/>
              <a:gd name="connsiteX17" fmla="*/ 232439 w 3941813"/>
              <a:gd name="connsiteY17" fmla="*/ 55431 h 571998"/>
              <a:gd name="connsiteX18" fmla="*/ 237460 w 3941813"/>
              <a:gd name="connsiteY18" fmla="*/ 78594 h 571998"/>
              <a:gd name="connsiteX19" fmla="*/ 239935 w 3941813"/>
              <a:gd name="connsiteY19" fmla="*/ 88754 h 571998"/>
              <a:gd name="connsiteX20" fmla="*/ 249062 w 3941813"/>
              <a:gd name="connsiteY20" fmla="*/ 117988 h 571998"/>
              <a:gd name="connsiteX21" fmla="*/ 258766 w 3941813"/>
              <a:gd name="connsiteY21" fmla="*/ 141560 h 571998"/>
              <a:gd name="connsiteX22" fmla="*/ 260462 w 3941813"/>
              <a:gd name="connsiteY22" fmla="*/ 145242 h 571998"/>
              <a:gd name="connsiteX23" fmla="*/ 261844 w 3941813"/>
              <a:gd name="connsiteY23" fmla="*/ 148347 h 571998"/>
              <a:gd name="connsiteX24" fmla="*/ 263571 w 3941813"/>
              <a:gd name="connsiteY24" fmla="*/ 152142 h 571998"/>
              <a:gd name="connsiteX25" fmla="*/ 265643 w 3941813"/>
              <a:gd name="connsiteY25" fmla="*/ 155592 h 571998"/>
              <a:gd name="connsiteX26" fmla="*/ 267371 w 3941813"/>
              <a:gd name="connsiteY26" fmla="*/ 158697 h 571998"/>
              <a:gd name="connsiteX27" fmla="*/ 269060 w 3941813"/>
              <a:gd name="connsiteY27" fmla="*/ 162072 h 571998"/>
              <a:gd name="connsiteX28" fmla="*/ 276558 w 3941813"/>
              <a:gd name="connsiteY28" fmla="*/ 175613 h 571998"/>
              <a:gd name="connsiteX29" fmla="*/ 277043 w 3941813"/>
              <a:gd name="connsiteY29" fmla="*/ 176291 h 571998"/>
              <a:gd name="connsiteX30" fmla="*/ 278368 w 3941813"/>
              <a:gd name="connsiteY30" fmla="*/ 178791 h 571998"/>
              <a:gd name="connsiteX31" fmla="*/ 295536 w 3941813"/>
              <a:gd name="connsiteY31" fmla="*/ 204348 h 571998"/>
              <a:gd name="connsiteX32" fmla="*/ 296042 w 3941813"/>
              <a:gd name="connsiteY32" fmla="*/ 204926 h 571998"/>
              <a:gd name="connsiteX33" fmla="*/ 298303 w 3941813"/>
              <a:gd name="connsiteY33" fmla="*/ 207936 h 571998"/>
              <a:gd name="connsiteX34" fmla="*/ 316635 w 3941813"/>
              <a:gd name="connsiteY34" fmla="*/ 230146 h 571998"/>
              <a:gd name="connsiteX35" fmla="*/ 318158 w 3941813"/>
              <a:gd name="connsiteY35" fmla="*/ 231823 h 571998"/>
              <a:gd name="connsiteX36" fmla="*/ 341295 w 3941813"/>
              <a:gd name="connsiteY36" fmla="*/ 254260 h 571998"/>
              <a:gd name="connsiteX37" fmla="*/ 364855 w 3941813"/>
              <a:gd name="connsiteY37" fmla="*/ 274566 h 571998"/>
              <a:gd name="connsiteX38" fmla="*/ 383255 w 3941813"/>
              <a:gd name="connsiteY38" fmla="*/ 287072 h 571998"/>
              <a:gd name="connsiteX39" fmla="*/ 390494 w 3941813"/>
              <a:gd name="connsiteY39" fmla="*/ 291862 h 571998"/>
              <a:gd name="connsiteX40" fmla="*/ 396550 w 3941813"/>
              <a:gd name="connsiteY40" fmla="*/ 295622 h 571998"/>
              <a:gd name="connsiteX41" fmla="*/ 409034 w 3941813"/>
              <a:gd name="connsiteY41" fmla="*/ 302598 h 571998"/>
              <a:gd name="connsiteX42" fmla="*/ 419364 w 3941813"/>
              <a:gd name="connsiteY42" fmla="*/ 308079 h 571998"/>
              <a:gd name="connsiteX43" fmla="*/ 431109 w 3941813"/>
              <a:gd name="connsiteY43" fmla="*/ 313598 h 571998"/>
              <a:gd name="connsiteX44" fmla="*/ 433413 w 3941813"/>
              <a:gd name="connsiteY44" fmla="*/ 314749 h 571998"/>
              <a:gd name="connsiteX45" fmla="*/ 445124 w 3941813"/>
              <a:gd name="connsiteY45" fmla="*/ 319611 h 571998"/>
              <a:gd name="connsiteX46" fmla="*/ 450799 w 3941813"/>
              <a:gd name="connsiteY46" fmla="*/ 321878 h 571998"/>
              <a:gd name="connsiteX47" fmla="*/ 462312 w 3941813"/>
              <a:gd name="connsiteY47" fmla="*/ 325820 h 571998"/>
              <a:gd name="connsiteX48" fmla="*/ 480775 w 3941813"/>
              <a:gd name="connsiteY48" fmla="*/ 331449 h 571998"/>
              <a:gd name="connsiteX49" fmla="*/ 490525 w 3941813"/>
              <a:gd name="connsiteY49" fmla="*/ 333953 h 571998"/>
              <a:gd name="connsiteX50" fmla="*/ 499752 w 3941813"/>
              <a:gd name="connsiteY50" fmla="*/ 335946 h 571998"/>
              <a:gd name="connsiteX51" fmla="*/ 520232 w 3941813"/>
              <a:gd name="connsiteY51" fmla="*/ 340163 h 571998"/>
              <a:gd name="connsiteX52" fmla="*/ 554124 w 3941813"/>
              <a:gd name="connsiteY52" fmla="*/ 343209 h 571998"/>
              <a:gd name="connsiteX53" fmla="*/ 555122 w 3941813"/>
              <a:gd name="connsiteY53" fmla="*/ 343268 h 571998"/>
              <a:gd name="connsiteX54" fmla="*/ 555467 w 3941813"/>
              <a:gd name="connsiteY54" fmla="*/ 343294 h 571998"/>
              <a:gd name="connsiteX55" fmla="*/ 572739 w 3941813"/>
              <a:gd name="connsiteY55" fmla="*/ 343958 h 571998"/>
              <a:gd name="connsiteX56" fmla="*/ 3862707 w 3941813"/>
              <a:gd name="connsiteY56" fmla="*/ 343958 h 571998"/>
              <a:gd name="connsiteX57" fmla="*/ 3941813 w 3941813"/>
              <a:gd name="connsiteY57" fmla="*/ 343958 h 571998"/>
              <a:gd name="connsiteX58" fmla="*/ 3941813 w 3941813"/>
              <a:gd name="connsiteY58" fmla="*/ 388462 h 571998"/>
              <a:gd name="connsiteX59" fmla="*/ 3940777 w 3941813"/>
              <a:gd name="connsiteY59" fmla="*/ 407437 h 571998"/>
              <a:gd name="connsiteX60" fmla="*/ 3933868 w 3941813"/>
              <a:gd name="connsiteY60" fmla="*/ 442971 h 571998"/>
              <a:gd name="connsiteX61" fmla="*/ 3920050 w 3941813"/>
              <a:gd name="connsiteY61" fmla="*/ 476090 h 571998"/>
              <a:gd name="connsiteX62" fmla="*/ 3900015 w 3941813"/>
              <a:gd name="connsiteY62" fmla="*/ 505415 h 571998"/>
              <a:gd name="connsiteX63" fmla="*/ 3875143 w 3941813"/>
              <a:gd name="connsiteY63" fmla="*/ 530254 h 571998"/>
              <a:gd name="connsiteX64" fmla="*/ 3846126 w 3941813"/>
              <a:gd name="connsiteY64" fmla="*/ 549919 h 571998"/>
              <a:gd name="connsiteX65" fmla="*/ 3812964 w 3941813"/>
              <a:gd name="connsiteY65" fmla="*/ 563718 h 571998"/>
              <a:gd name="connsiteX66" fmla="*/ 3777038 w 3941813"/>
              <a:gd name="connsiteY66" fmla="*/ 570963 h 571998"/>
              <a:gd name="connsiteX67" fmla="*/ 3758385 w 3941813"/>
              <a:gd name="connsiteY67" fmla="*/ 571998 h 571998"/>
              <a:gd name="connsiteX68" fmla="*/ 572739 w 3941813"/>
              <a:gd name="connsiteY68" fmla="*/ 571998 h 571998"/>
              <a:gd name="connsiteX69" fmla="*/ 543032 w 3941813"/>
              <a:gd name="connsiteY69" fmla="*/ 571308 h 571998"/>
              <a:gd name="connsiteX70" fmla="*/ 485343 w 3941813"/>
              <a:gd name="connsiteY70" fmla="*/ 565788 h 571998"/>
              <a:gd name="connsiteX71" fmla="*/ 429382 w 3941813"/>
              <a:gd name="connsiteY71" fmla="*/ 554059 h 571998"/>
              <a:gd name="connsiteX72" fmla="*/ 375493 w 3941813"/>
              <a:gd name="connsiteY72" fmla="*/ 537499 h 571998"/>
              <a:gd name="connsiteX73" fmla="*/ 324023 w 3941813"/>
              <a:gd name="connsiteY73" fmla="*/ 515419 h 571998"/>
              <a:gd name="connsiteX74" fmla="*/ 275661 w 3941813"/>
              <a:gd name="connsiteY74" fmla="*/ 489200 h 571998"/>
              <a:gd name="connsiteX75" fmla="*/ 229718 w 3941813"/>
              <a:gd name="connsiteY75" fmla="*/ 458495 h 571998"/>
              <a:gd name="connsiteX76" fmla="*/ 187574 w 3941813"/>
              <a:gd name="connsiteY76" fmla="*/ 423306 h 571998"/>
              <a:gd name="connsiteX77" fmla="*/ 148539 w 3941813"/>
              <a:gd name="connsiteY77" fmla="*/ 384667 h 571998"/>
              <a:gd name="connsiteX78" fmla="*/ 113650 w 3941813"/>
              <a:gd name="connsiteY78" fmla="*/ 342233 h 571998"/>
              <a:gd name="connsiteX79" fmla="*/ 82906 w 3941813"/>
              <a:gd name="connsiteY79" fmla="*/ 296349 h 571998"/>
              <a:gd name="connsiteX80" fmla="*/ 56307 w 3941813"/>
              <a:gd name="connsiteY80" fmla="*/ 248050 h 571998"/>
              <a:gd name="connsiteX81" fmla="*/ 34544 w 3941813"/>
              <a:gd name="connsiteY81" fmla="*/ 196646 h 571998"/>
              <a:gd name="connsiteX82" fmla="*/ 17963 w 3941813"/>
              <a:gd name="connsiteY82" fmla="*/ 143172 h 571998"/>
              <a:gd name="connsiteX83" fmla="*/ 6218 w 3941813"/>
              <a:gd name="connsiteY83" fmla="*/ 87283 h 571998"/>
              <a:gd name="connsiteX84" fmla="*/ 346 w 3941813"/>
              <a:gd name="connsiteY84" fmla="*/ 29669 h 57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941813" h="571998">
                <a:moveTo>
                  <a:pt x="0" y="0"/>
                </a:moveTo>
                <a:lnTo>
                  <a:pt x="228336" y="0"/>
                </a:lnTo>
                <a:lnTo>
                  <a:pt x="228336" y="1035"/>
                </a:lnTo>
                <a:lnTo>
                  <a:pt x="228336" y="2070"/>
                </a:lnTo>
                <a:lnTo>
                  <a:pt x="228336" y="3450"/>
                </a:lnTo>
                <a:lnTo>
                  <a:pt x="228336" y="4485"/>
                </a:lnTo>
                <a:lnTo>
                  <a:pt x="228336" y="6555"/>
                </a:lnTo>
                <a:lnTo>
                  <a:pt x="228336" y="8625"/>
                </a:lnTo>
                <a:lnTo>
                  <a:pt x="228336" y="13110"/>
                </a:lnTo>
                <a:lnTo>
                  <a:pt x="228681" y="17595"/>
                </a:lnTo>
                <a:lnTo>
                  <a:pt x="228681" y="21045"/>
                </a:lnTo>
                <a:lnTo>
                  <a:pt x="229372" y="24495"/>
                </a:lnTo>
                <a:lnTo>
                  <a:pt x="229561" y="29949"/>
                </a:lnTo>
                <a:lnTo>
                  <a:pt x="230860" y="43059"/>
                </a:lnTo>
                <a:lnTo>
                  <a:pt x="231099" y="44849"/>
                </a:lnTo>
                <a:lnTo>
                  <a:pt x="231445" y="47954"/>
                </a:lnTo>
                <a:lnTo>
                  <a:pt x="231790" y="51059"/>
                </a:lnTo>
                <a:lnTo>
                  <a:pt x="232439" y="55431"/>
                </a:lnTo>
                <a:lnTo>
                  <a:pt x="237460" y="78594"/>
                </a:lnTo>
                <a:lnTo>
                  <a:pt x="239935" y="88754"/>
                </a:lnTo>
                <a:lnTo>
                  <a:pt x="249062" y="117988"/>
                </a:lnTo>
                <a:lnTo>
                  <a:pt x="258766" y="141560"/>
                </a:lnTo>
                <a:lnTo>
                  <a:pt x="260462" y="145242"/>
                </a:lnTo>
                <a:lnTo>
                  <a:pt x="261844" y="148347"/>
                </a:lnTo>
                <a:lnTo>
                  <a:pt x="263571" y="152142"/>
                </a:lnTo>
                <a:lnTo>
                  <a:pt x="265643" y="155592"/>
                </a:lnTo>
                <a:lnTo>
                  <a:pt x="267371" y="158697"/>
                </a:lnTo>
                <a:lnTo>
                  <a:pt x="269060" y="162072"/>
                </a:lnTo>
                <a:lnTo>
                  <a:pt x="276558" y="175613"/>
                </a:lnTo>
                <a:lnTo>
                  <a:pt x="277043" y="176291"/>
                </a:lnTo>
                <a:lnTo>
                  <a:pt x="278368" y="178791"/>
                </a:lnTo>
                <a:lnTo>
                  <a:pt x="295536" y="204348"/>
                </a:lnTo>
                <a:lnTo>
                  <a:pt x="296042" y="204926"/>
                </a:lnTo>
                <a:lnTo>
                  <a:pt x="298303" y="207936"/>
                </a:lnTo>
                <a:lnTo>
                  <a:pt x="316635" y="230146"/>
                </a:lnTo>
                <a:lnTo>
                  <a:pt x="318158" y="231823"/>
                </a:lnTo>
                <a:lnTo>
                  <a:pt x="341295" y="254260"/>
                </a:lnTo>
                <a:lnTo>
                  <a:pt x="364855" y="274566"/>
                </a:lnTo>
                <a:lnTo>
                  <a:pt x="383255" y="287072"/>
                </a:lnTo>
                <a:lnTo>
                  <a:pt x="390494" y="291862"/>
                </a:lnTo>
                <a:lnTo>
                  <a:pt x="396550" y="295622"/>
                </a:lnTo>
                <a:lnTo>
                  <a:pt x="409034" y="302598"/>
                </a:lnTo>
                <a:lnTo>
                  <a:pt x="419364" y="308079"/>
                </a:lnTo>
                <a:lnTo>
                  <a:pt x="431109" y="313598"/>
                </a:lnTo>
                <a:lnTo>
                  <a:pt x="433413" y="314749"/>
                </a:lnTo>
                <a:lnTo>
                  <a:pt x="445124" y="319611"/>
                </a:lnTo>
                <a:lnTo>
                  <a:pt x="450799" y="321878"/>
                </a:lnTo>
                <a:lnTo>
                  <a:pt x="462312" y="325820"/>
                </a:lnTo>
                <a:lnTo>
                  <a:pt x="480775" y="331449"/>
                </a:lnTo>
                <a:lnTo>
                  <a:pt x="490525" y="333953"/>
                </a:lnTo>
                <a:lnTo>
                  <a:pt x="499752" y="335946"/>
                </a:lnTo>
                <a:lnTo>
                  <a:pt x="520232" y="340163"/>
                </a:lnTo>
                <a:lnTo>
                  <a:pt x="554124" y="343209"/>
                </a:lnTo>
                <a:lnTo>
                  <a:pt x="555122" y="343268"/>
                </a:lnTo>
                <a:lnTo>
                  <a:pt x="555467" y="343294"/>
                </a:lnTo>
                <a:lnTo>
                  <a:pt x="572739" y="343958"/>
                </a:lnTo>
                <a:lnTo>
                  <a:pt x="3862707" y="343958"/>
                </a:lnTo>
                <a:lnTo>
                  <a:pt x="3941813" y="343958"/>
                </a:lnTo>
                <a:lnTo>
                  <a:pt x="3941813" y="388462"/>
                </a:lnTo>
                <a:lnTo>
                  <a:pt x="3940777" y="407437"/>
                </a:lnTo>
                <a:lnTo>
                  <a:pt x="3933868" y="442971"/>
                </a:lnTo>
                <a:lnTo>
                  <a:pt x="3920050" y="476090"/>
                </a:lnTo>
                <a:lnTo>
                  <a:pt x="3900015" y="505415"/>
                </a:lnTo>
                <a:lnTo>
                  <a:pt x="3875143" y="530254"/>
                </a:lnTo>
                <a:lnTo>
                  <a:pt x="3846126" y="549919"/>
                </a:lnTo>
                <a:lnTo>
                  <a:pt x="3812964" y="563718"/>
                </a:lnTo>
                <a:lnTo>
                  <a:pt x="3777038" y="570963"/>
                </a:lnTo>
                <a:lnTo>
                  <a:pt x="3758385" y="571998"/>
                </a:lnTo>
                <a:lnTo>
                  <a:pt x="572739" y="571998"/>
                </a:lnTo>
                <a:lnTo>
                  <a:pt x="543032" y="571308"/>
                </a:lnTo>
                <a:lnTo>
                  <a:pt x="485343" y="565788"/>
                </a:lnTo>
                <a:lnTo>
                  <a:pt x="429382" y="554059"/>
                </a:lnTo>
                <a:lnTo>
                  <a:pt x="375493" y="537499"/>
                </a:lnTo>
                <a:lnTo>
                  <a:pt x="324023" y="515419"/>
                </a:lnTo>
                <a:lnTo>
                  <a:pt x="275661" y="489200"/>
                </a:lnTo>
                <a:lnTo>
                  <a:pt x="229718" y="458495"/>
                </a:lnTo>
                <a:lnTo>
                  <a:pt x="187574" y="423306"/>
                </a:lnTo>
                <a:lnTo>
                  <a:pt x="148539" y="384667"/>
                </a:lnTo>
                <a:lnTo>
                  <a:pt x="113650" y="342233"/>
                </a:lnTo>
                <a:lnTo>
                  <a:pt x="82906" y="296349"/>
                </a:lnTo>
                <a:lnTo>
                  <a:pt x="56307" y="248050"/>
                </a:lnTo>
                <a:lnTo>
                  <a:pt x="34544" y="196646"/>
                </a:lnTo>
                <a:lnTo>
                  <a:pt x="17963" y="143172"/>
                </a:lnTo>
                <a:lnTo>
                  <a:pt x="6218" y="87283"/>
                </a:lnTo>
                <a:lnTo>
                  <a:pt x="346" y="29669"/>
                </a:lnTo>
                <a:close/>
              </a:path>
            </a:pathLst>
          </a:custGeom>
          <a:solidFill>
            <a:schemeClr val="accent2"/>
          </a:solidFill>
          <a:ln>
            <a:noFill/>
          </a:ln>
        </p:spPr>
        <p:txBody>
          <a:bodyPr vert="horz" wrap="square" lIns="68580" tIns="34290" rIns="68580" bIns="34290" numCol="1" anchor="t" anchorCtr="0" compatLnSpc="1">
            <a:prstTxWarp prst="textNoShape">
              <a:avLst/>
            </a:prstTxWarp>
            <a:noAutofit/>
          </a:bodyPr>
          <a:lstStyle/>
          <a:p>
            <a:endParaRPr lang="en-US" sz="1350"/>
          </a:p>
        </p:txBody>
      </p:sp>
      <p:sp>
        <p:nvSpPr>
          <p:cNvPr id="180" name="Freeform 585">
            <a:extLst>
              <a:ext uri="{FF2B5EF4-FFF2-40B4-BE49-F238E27FC236}">
                <a16:creationId xmlns:a16="http://schemas.microsoft.com/office/drawing/2014/main" id="{DB950164-DA89-4B25-9AF0-4F3307A5FC5E}"/>
              </a:ext>
            </a:extLst>
          </p:cNvPr>
          <p:cNvSpPr>
            <a:spLocks/>
          </p:cNvSpPr>
          <p:nvPr/>
        </p:nvSpPr>
        <p:spPr bwMode="auto">
          <a:xfrm>
            <a:off x="4965277" y="1068889"/>
            <a:ext cx="517079" cy="51707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ctr" anchorCtr="0" compatLnSpc="1">
            <a:prstTxWarp prst="textNoShape">
              <a:avLst/>
            </a:prstTxWarp>
          </a:bodyPr>
          <a:lstStyle/>
          <a:p>
            <a:pPr algn="ctr"/>
            <a:r>
              <a:rPr lang="en-US" sz="3300" b="1">
                <a:solidFill>
                  <a:srgbClr val="191C21"/>
                </a:solidFill>
              </a:rPr>
              <a:t>2</a:t>
            </a:r>
          </a:p>
        </p:txBody>
      </p:sp>
      <p:sp>
        <p:nvSpPr>
          <p:cNvPr id="142" name="Freeform 588">
            <a:extLst>
              <a:ext uri="{FF2B5EF4-FFF2-40B4-BE49-F238E27FC236}">
                <a16:creationId xmlns:a16="http://schemas.microsoft.com/office/drawing/2014/main" id="{F5688FE4-6A91-47E1-8236-0A4F59E99ADA}"/>
              </a:ext>
            </a:extLst>
          </p:cNvPr>
          <p:cNvSpPr>
            <a:spLocks/>
          </p:cNvSpPr>
          <p:nvPr/>
        </p:nvSpPr>
        <p:spPr bwMode="auto">
          <a:xfrm>
            <a:off x="4794299" y="2138929"/>
            <a:ext cx="859034" cy="857997"/>
          </a:xfrm>
          <a:custGeom>
            <a:avLst/>
            <a:gdLst>
              <a:gd name="T0" fmla="*/ 1573 w 3316"/>
              <a:gd name="T1" fmla="*/ 2 h 3316"/>
              <a:gd name="T2" fmla="*/ 1243 w 3316"/>
              <a:gd name="T3" fmla="*/ 52 h 3316"/>
              <a:gd name="T4" fmla="*/ 939 w 3316"/>
              <a:gd name="T5" fmla="*/ 162 h 3316"/>
              <a:gd name="T6" fmla="*/ 665 w 3316"/>
              <a:gd name="T7" fmla="*/ 328 h 3316"/>
              <a:gd name="T8" fmla="*/ 431 w 3316"/>
              <a:gd name="T9" fmla="*/ 542 h 3316"/>
              <a:gd name="T10" fmla="*/ 240 w 3316"/>
              <a:gd name="T11" fmla="*/ 797 h 3316"/>
              <a:gd name="T12" fmla="*/ 100 w 3316"/>
              <a:gd name="T13" fmla="*/ 1088 h 3316"/>
              <a:gd name="T14" fmla="*/ 19 w 3316"/>
              <a:gd name="T15" fmla="*/ 1405 h 3316"/>
              <a:gd name="T16" fmla="*/ 0 w 3316"/>
              <a:gd name="T17" fmla="*/ 1658 h 3316"/>
              <a:gd name="T18" fmla="*/ 19 w 3316"/>
              <a:gd name="T19" fmla="*/ 1911 h 3316"/>
              <a:gd name="T20" fmla="*/ 100 w 3316"/>
              <a:gd name="T21" fmla="*/ 2228 h 3316"/>
              <a:gd name="T22" fmla="*/ 240 w 3316"/>
              <a:gd name="T23" fmla="*/ 2517 h 3316"/>
              <a:gd name="T24" fmla="*/ 431 w 3316"/>
              <a:gd name="T25" fmla="*/ 2773 h 3316"/>
              <a:gd name="T26" fmla="*/ 665 w 3316"/>
              <a:gd name="T27" fmla="*/ 2987 h 3316"/>
              <a:gd name="T28" fmla="*/ 939 w 3316"/>
              <a:gd name="T29" fmla="*/ 3152 h 3316"/>
              <a:gd name="T30" fmla="*/ 1243 w 3316"/>
              <a:gd name="T31" fmla="*/ 3264 h 3316"/>
              <a:gd name="T32" fmla="*/ 1573 w 3316"/>
              <a:gd name="T33" fmla="*/ 3314 h 3316"/>
              <a:gd name="T34" fmla="*/ 1744 w 3316"/>
              <a:gd name="T35" fmla="*/ 3314 h 3316"/>
              <a:gd name="T36" fmla="*/ 2073 w 3316"/>
              <a:gd name="T37" fmla="*/ 3264 h 3316"/>
              <a:gd name="T38" fmla="*/ 2378 w 3316"/>
              <a:gd name="T39" fmla="*/ 3152 h 3316"/>
              <a:gd name="T40" fmla="*/ 2650 w 3316"/>
              <a:gd name="T41" fmla="*/ 2987 h 3316"/>
              <a:gd name="T42" fmla="*/ 2886 w 3316"/>
              <a:gd name="T43" fmla="*/ 2773 h 3316"/>
              <a:gd name="T44" fmla="*/ 3076 w 3316"/>
              <a:gd name="T45" fmla="*/ 2517 h 3316"/>
              <a:gd name="T46" fmla="*/ 3216 w 3316"/>
              <a:gd name="T47" fmla="*/ 2228 h 3316"/>
              <a:gd name="T48" fmla="*/ 3298 w 3316"/>
              <a:gd name="T49" fmla="*/ 1911 h 3316"/>
              <a:gd name="T50" fmla="*/ 3316 w 3316"/>
              <a:gd name="T51" fmla="*/ 1658 h 3316"/>
              <a:gd name="T52" fmla="*/ 3298 w 3316"/>
              <a:gd name="T53" fmla="*/ 1405 h 3316"/>
              <a:gd name="T54" fmla="*/ 3216 w 3316"/>
              <a:gd name="T55" fmla="*/ 1088 h 3316"/>
              <a:gd name="T56" fmla="*/ 3076 w 3316"/>
              <a:gd name="T57" fmla="*/ 797 h 3316"/>
              <a:gd name="T58" fmla="*/ 2886 w 3316"/>
              <a:gd name="T59" fmla="*/ 542 h 3316"/>
              <a:gd name="T60" fmla="*/ 2650 w 3316"/>
              <a:gd name="T61" fmla="*/ 328 h 3316"/>
              <a:gd name="T62" fmla="*/ 2378 w 3316"/>
              <a:gd name="T63" fmla="*/ 162 h 3316"/>
              <a:gd name="T64" fmla="*/ 2073 w 3316"/>
              <a:gd name="T65" fmla="*/ 52 h 3316"/>
              <a:gd name="T66" fmla="*/ 1744 w 3316"/>
              <a:gd name="T67" fmla="*/ 2 h 3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16" h="3316">
                <a:moveTo>
                  <a:pt x="1658" y="0"/>
                </a:moveTo>
                <a:lnTo>
                  <a:pt x="1573" y="2"/>
                </a:lnTo>
                <a:lnTo>
                  <a:pt x="1405" y="18"/>
                </a:lnTo>
                <a:lnTo>
                  <a:pt x="1243" y="52"/>
                </a:lnTo>
                <a:lnTo>
                  <a:pt x="1088" y="100"/>
                </a:lnTo>
                <a:lnTo>
                  <a:pt x="939" y="162"/>
                </a:lnTo>
                <a:lnTo>
                  <a:pt x="798" y="239"/>
                </a:lnTo>
                <a:lnTo>
                  <a:pt x="665" y="328"/>
                </a:lnTo>
                <a:lnTo>
                  <a:pt x="542" y="431"/>
                </a:lnTo>
                <a:lnTo>
                  <a:pt x="431" y="542"/>
                </a:lnTo>
                <a:lnTo>
                  <a:pt x="328" y="665"/>
                </a:lnTo>
                <a:lnTo>
                  <a:pt x="240" y="797"/>
                </a:lnTo>
                <a:lnTo>
                  <a:pt x="162" y="939"/>
                </a:lnTo>
                <a:lnTo>
                  <a:pt x="100" y="1088"/>
                </a:lnTo>
                <a:lnTo>
                  <a:pt x="52" y="1243"/>
                </a:lnTo>
                <a:lnTo>
                  <a:pt x="19" y="1405"/>
                </a:lnTo>
                <a:lnTo>
                  <a:pt x="2" y="1572"/>
                </a:lnTo>
                <a:lnTo>
                  <a:pt x="0" y="1658"/>
                </a:lnTo>
                <a:lnTo>
                  <a:pt x="2" y="1744"/>
                </a:lnTo>
                <a:lnTo>
                  <a:pt x="19" y="1911"/>
                </a:lnTo>
                <a:lnTo>
                  <a:pt x="52" y="2073"/>
                </a:lnTo>
                <a:lnTo>
                  <a:pt x="100" y="2228"/>
                </a:lnTo>
                <a:lnTo>
                  <a:pt x="162" y="2377"/>
                </a:lnTo>
                <a:lnTo>
                  <a:pt x="240" y="2517"/>
                </a:lnTo>
                <a:lnTo>
                  <a:pt x="328" y="2650"/>
                </a:lnTo>
                <a:lnTo>
                  <a:pt x="431" y="2773"/>
                </a:lnTo>
                <a:lnTo>
                  <a:pt x="542" y="2885"/>
                </a:lnTo>
                <a:lnTo>
                  <a:pt x="665" y="2987"/>
                </a:lnTo>
                <a:lnTo>
                  <a:pt x="798" y="3076"/>
                </a:lnTo>
                <a:lnTo>
                  <a:pt x="939" y="3152"/>
                </a:lnTo>
                <a:lnTo>
                  <a:pt x="1088" y="3216"/>
                </a:lnTo>
                <a:lnTo>
                  <a:pt x="1243" y="3264"/>
                </a:lnTo>
                <a:lnTo>
                  <a:pt x="1405" y="3298"/>
                </a:lnTo>
                <a:lnTo>
                  <a:pt x="1573" y="3314"/>
                </a:lnTo>
                <a:lnTo>
                  <a:pt x="1658" y="3316"/>
                </a:lnTo>
                <a:lnTo>
                  <a:pt x="1744" y="3314"/>
                </a:lnTo>
                <a:lnTo>
                  <a:pt x="1911" y="3298"/>
                </a:lnTo>
                <a:lnTo>
                  <a:pt x="2073" y="3264"/>
                </a:lnTo>
                <a:lnTo>
                  <a:pt x="2228" y="3216"/>
                </a:lnTo>
                <a:lnTo>
                  <a:pt x="2378" y="3152"/>
                </a:lnTo>
                <a:lnTo>
                  <a:pt x="2518" y="3076"/>
                </a:lnTo>
                <a:lnTo>
                  <a:pt x="2650" y="2987"/>
                </a:lnTo>
                <a:lnTo>
                  <a:pt x="2773" y="2885"/>
                </a:lnTo>
                <a:lnTo>
                  <a:pt x="2886" y="2773"/>
                </a:lnTo>
                <a:lnTo>
                  <a:pt x="2987" y="2650"/>
                </a:lnTo>
                <a:lnTo>
                  <a:pt x="3076" y="2517"/>
                </a:lnTo>
                <a:lnTo>
                  <a:pt x="3153" y="2377"/>
                </a:lnTo>
                <a:lnTo>
                  <a:pt x="3216" y="2228"/>
                </a:lnTo>
                <a:lnTo>
                  <a:pt x="3264" y="2073"/>
                </a:lnTo>
                <a:lnTo>
                  <a:pt x="3298" y="1911"/>
                </a:lnTo>
                <a:lnTo>
                  <a:pt x="3315" y="1744"/>
                </a:lnTo>
                <a:lnTo>
                  <a:pt x="3316" y="1658"/>
                </a:lnTo>
                <a:lnTo>
                  <a:pt x="3315" y="1572"/>
                </a:lnTo>
                <a:lnTo>
                  <a:pt x="3298" y="1405"/>
                </a:lnTo>
                <a:lnTo>
                  <a:pt x="3264" y="1243"/>
                </a:lnTo>
                <a:lnTo>
                  <a:pt x="3216" y="1088"/>
                </a:lnTo>
                <a:lnTo>
                  <a:pt x="3153" y="939"/>
                </a:lnTo>
                <a:lnTo>
                  <a:pt x="3076" y="797"/>
                </a:lnTo>
                <a:lnTo>
                  <a:pt x="2987" y="665"/>
                </a:lnTo>
                <a:lnTo>
                  <a:pt x="2886" y="542"/>
                </a:lnTo>
                <a:lnTo>
                  <a:pt x="2773" y="431"/>
                </a:lnTo>
                <a:lnTo>
                  <a:pt x="2650" y="328"/>
                </a:lnTo>
                <a:lnTo>
                  <a:pt x="2518" y="239"/>
                </a:lnTo>
                <a:lnTo>
                  <a:pt x="2378" y="162"/>
                </a:lnTo>
                <a:lnTo>
                  <a:pt x="2228" y="100"/>
                </a:lnTo>
                <a:lnTo>
                  <a:pt x="2073" y="52"/>
                </a:lnTo>
                <a:lnTo>
                  <a:pt x="1911" y="18"/>
                </a:lnTo>
                <a:lnTo>
                  <a:pt x="1744" y="2"/>
                </a:lnTo>
                <a:lnTo>
                  <a:pt x="1658" y="0"/>
                </a:lnTo>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45" name="Freeform 587">
            <a:extLst>
              <a:ext uri="{FF2B5EF4-FFF2-40B4-BE49-F238E27FC236}">
                <a16:creationId xmlns:a16="http://schemas.microsoft.com/office/drawing/2014/main" id="{6CE2AF03-89AF-4D79-8A30-9A0BC172E702}"/>
              </a:ext>
            </a:extLst>
          </p:cNvPr>
          <p:cNvSpPr>
            <a:spLocks/>
          </p:cNvSpPr>
          <p:nvPr/>
        </p:nvSpPr>
        <p:spPr bwMode="auto">
          <a:xfrm>
            <a:off x="4965277" y="2308871"/>
            <a:ext cx="517079" cy="517079"/>
          </a:xfrm>
          <a:custGeom>
            <a:avLst/>
            <a:gdLst>
              <a:gd name="T0" fmla="*/ 946 w 1995"/>
              <a:gd name="T1" fmla="*/ 1993 h 1995"/>
              <a:gd name="T2" fmla="*/ 748 w 1995"/>
              <a:gd name="T3" fmla="*/ 1964 h 1995"/>
              <a:gd name="T4" fmla="*/ 565 w 1995"/>
              <a:gd name="T5" fmla="*/ 1898 h 1995"/>
              <a:gd name="T6" fmla="*/ 401 w 1995"/>
              <a:gd name="T7" fmla="*/ 1798 h 1995"/>
              <a:gd name="T8" fmla="*/ 259 w 1995"/>
              <a:gd name="T9" fmla="*/ 1668 h 1995"/>
              <a:gd name="T10" fmla="*/ 145 w 1995"/>
              <a:gd name="T11" fmla="*/ 1515 h 1995"/>
              <a:gd name="T12" fmla="*/ 61 w 1995"/>
              <a:gd name="T13" fmla="*/ 1340 h 1995"/>
              <a:gd name="T14" fmla="*/ 12 w 1995"/>
              <a:gd name="T15" fmla="*/ 1150 h 1995"/>
              <a:gd name="T16" fmla="*/ 0 w 1995"/>
              <a:gd name="T17" fmla="*/ 998 h 1995"/>
              <a:gd name="T18" fmla="*/ 12 w 1995"/>
              <a:gd name="T19" fmla="*/ 846 h 1995"/>
              <a:gd name="T20" fmla="*/ 61 w 1995"/>
              <a:gd name="T21" fmla="*/ 655 h 1995"/>
              <a:gd name="T22" fmla="*/ 145 w 1995"/>
              <a:gd name="T23" fmla="*/ 481 h 1995"/>
              <a:gd name="T24" fmla="*/ 259 w 1995"/>
              <a:gd name="T25" fmla="*/ 327 h 1995"/>
              <a:gd name="T26" fmla="*/ 401 w 1995"/>
              <a:gd name="T27" fmla="*/ 198 h 1995"/>
              <a:gd name="T28" fmla="*/ 565 w 1995"/>
              <a:gd name="T29" fmla="*/ 98 h 1995"/>
              <a:gd name="T30" fmla="*/ 748 w 1995"/>
              <a:gd name="T31" fmla="*/ 31 h 1995"/>
              <a:gd name="T32" fmla="*/ 946 w 1995"/>
              <a:gd name="T33" fmla="*/ 1 h 1995"/>
              <a:gd name="T34" fmla="*/ 1049 w 1995"/>
              <a:gd name="T35" fmla="*/ 1 h 1995"/>
              <a:gd name="T36" fmla="*/ 1247 w 1995"/>
              <a:gd name="T37" fmla="*/ 31 h 1995"/>
              <a:gd name="T38" fmla="*/ 1431 w 1995"/>
              <a:gd name="T39" fmla="*/ 98 h 1995"/>
              <a:gd name="T40" fmla="*/ 1594 w 1995"/>
              <a:gd name="T41" fmla="*/ 198 h 1995"/>
              <a:gd name="T42" fmla="*/ 1737 w 1995"/>
              <a:gd name="T43" fmla="*/ 327 h 1995"/>
              <a:gd name="T44" fmla="*/ 1851 w 1995"/>
              <a:gd name="T45" fmla="*/ 481 h 1995"/>
              <a:gd name="T46" fmla="*/ 1935 w 1995"/>
              <a:gd name="T47" fmla="*/ 655 h 1995"/>
              <a:gd name="T48" fmla="*/ 1985 w 1995"/>
              <a:gd name="T49" fmla="*/ 846 h 1995"/>
              <a:gd name="T50" fmla="*/ 1995 w 1995"/>
              <a:gd name="T51" fmla="*/ 998 h 1995"/>
              <a:gd name="T52" fmla="*/ 1985 w 1995"/>
              <a:gd name="T53" fmla="*/ 1150 h 1995"/>
              <a:gd name="T54" fmla="*/ 1935 w 1995"/>
              <a:gd name="T55" fmla="*/ 1340 h 1995"/>
              <a:gd name="T56" fmla="*/ 1851 w 1995"/>
              <a:gd name="T57" fmla="*/ 1515 h 1995"/>
              <a:gd name="T58" fmla="*/ 1737 w 1995"/>
              <a:gd name="T59" fmla="*/ 1668 h 1995"/>
              <a:gd name="T60" fmla="*/ 1594 w 1995"/>
              <a:gd name="T61" fmla="*/ 1798 h 1995"/>
              <a:gd name="T62" fmla="*/ 1431 w 1995"/>
              <a:gd name="T63" fmla="*/ 1898 h 1995"/>
              <a:gd name="T64" fmla="*/ 1247 w 1995"/>
              <a:gd name="T65" fmla="*/ 1964 h 1995"/>
              <a:gd name="T66" fmla="*/ 1049 w 1995"/>
              <a:gd name="T67" fmla="*/ 1993 h 1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95" h="1995">
                <a:moveTo>
                  <a:pt x="998" y="1995"/>
                </a:moveTo>
                <a:lnTo>
                  <a:pt x="946" y="1993"/>
                </a:lnTo>
                <a:lnTo>
                  <a:pt x="847" y="1984"/>
                </a:lnTo>
                <a:lnTo>
                  <a:pt x="748" y="1964"/>
                </a:lnTo>
                <a:lnTo>
                  <a:pt x="655" y="1935"/>
                </a:lnTo>
                <a:lnTo>
                  <a:pt x="565" y="1898"/>
                </a:lnTo>
                <a:lnTo>
                  <a:pt x="481" y="1851"/>
                </a:lnTo>
                <a:lnTo>
                  <a:pt x="401" y="1798"/>
                </a:lnTo>
                <a:lnTo>
                  <a:pt x="327" y="1735"/>
                </a:lnTo>
                <a:lnTo>
                  <a:pt x="259" y="1668"/>
                </a:lnTo>
                <a:lnTo>
                  <a:pt x="198" y="1594"/>
                </a:lnTo>
                <a:lnTo>
                  <a:pt x="145" y="1515"/>
                </a:lnTo>
                <a:lnTo>
                  <a:pt x="99" y="1430"/>
                </a:lnTo>
                <a:lnTo>
                  <a:pt x="61" y="1340"/>
                </a:lnTo>
                <a:lnTo>
                  <a:pt x="31" y="1247"/>
                </a:lnTo>
                <a:lnTo>
                  <a:pt x="12" y="1150"/>
                </a:lnTo>
                <a:lnTo>
                  <a:pt x="1" y="1049"/>
                </a:lnTo>
                <a:lnTo>
                  <a:pt x="0" y="998"/>
                </a:lnTo>
                <a:lnTo>
                  <a:pt x="1" y="946"/>
                </a:lnTo>
                <a:lnTo>
                  <a:pt x="12" y="846"/>
                </a:lnTo>
                <a:lnTo>
                  <a:pt x="31" y="748"/>
                </a:lnTo>
                <a:lnTo>
                  <a:pt x="61" y="655"/>
                </a:lnTo>
                <a:lnTo>
                  <a:pt x="99" y="565"/>
                </a:lnTo>
                <a:lnTo>
                  <a:pt x="145" y="481"/>
                </a:lnTo>
                <a:lnTo>
                  <a:pt x="198" y="400"/>
                </a:lnTo>
                <a:lnTo>
                  <a:pt x="259" y="327"/>
                </a:lnTo>
                <a:lnTo>
                  <a:pt x="327" y="259"/>
                </a:lnTo>
                <a:lnTo>
                  <a:pt x="401" y="198"/>
                </a:lnTo>
                <a:lnTo>
                  <a:pt x="481" y="145"/>
                </a:lnTo>
                <a:lnTo>
                  <a:pt x="565" y="98"/>
                </a:lnTo>
                <a:lnTo>
                  <a:pt x="655" y="61"/>
                </a:lnTo>
                <a:lnTo>
                  <a:pt x="748" y="31"/>
                </a:lnTo>
                <a:lnTo>
                  <a:pt x="847" y="12"/>
                </a:lnTo>
                <a:lnTo>
                  <a:pt x="946" y="1"/>
                </a:lnTo>
                <a:lnTo>
                  <a:pt x="998" y="0"/>
                </a:lnTo>
                <a:lnTo>
                  <a:pt x="1049" y="1"/>
                </a:lnTo>
                <a:lnTo>
                  <a:pt x="1150" y="12"/>
                </a:lnTo>
                <a:lnTo>
                  <a:pt x="1247" y="31"/>
                </a:lnTo>
                <a:lnTo>
                  <a:pt x="1340" y="61"/>
                </a:lnTo>
                <a:lnTo>
                  <a:pt x="1431" y="98"/>
                </a:lnTo>
                <a:lnTo>
                  <a:pt x="1515" y="145"/>
                </a:lnTo>
                <a:lnTo>
                  <a:pt x="1594" y="198"/>
                </a:lnTo>
                <a:lnTo>
                  <a:pt x="1668" y="259"/>
                </a:lnTo>
                <a:lnTo>
                  <a:pt x="1737" y="327"/>
                </a:lnTo>
                <a:lnTo>
                  <a:pt x="1798" y="400"/>
                </a:lnTo>
                <a:lnTo>
                  <a:pt x="1851" y="481"/>
                </a:lnTo>
                <a:lnTo>
                  <a:pt x="1898" y="565"/>
                </a:lnTo>
                <a:lnTo>
                  <a:pt x="1935" y="655"/>
                </a:lnTo>
                <a:lnTo>
                  <a:pt x="1964" y="748"/>
                </a:lnTo>
                <a:lnTo>
                  <a:pt x="1985" y="846"/>
                </a:lnTo>
                <a:lnTo>
                  <a:pt x="1995" y="946"/>
                </a:lnTo>
                <a:lnTo>
                  <a:pt x="1995" y="998"/>
                </a:lnTo>
                <a:lnTo>
                  <a:pt x="1995" y="1049"/>
                </a:lnTo>
                <a:lnTo>
                  <a:pt x="1985" y="1150"/>
                </a:lnTo>
                <a:lnTo>
                  <a:pt x="1964" y="1247"/>
                </a:lnTo>
                <a:lnTo>
                  <a:pt x="1935" y="1340"/>
                </a:lnTo>
                <a:lnTo>
                  <a:pt x="1898" y="1430"/>
                </a:lnTo>
                <a:lnTo>
                  <a:pt x="1851" y="1515"/>
                </a:lnTo>
                <a:lnTo>
                  <a:pt x="1798" y="1594"/>
                </a:lnTo>
                <a:lnTo>
                  <a:pt x="1737" y="1668"/>
                </a:lnTo>
                <a:lnTo>
                  <a:pt x="1668" y="1735"/>
                </a:lnTo>
                <a:lnTo>
                  <a:pt x="1594" y="1798"/>
                </a:lnTo>
                <a:lnTo>
                  <a:pt x="1515" y="1851"/>
                </a:lnTo>
                <a:lnTo>
                  <a:pt x="1431" y="1898"/>
                </a:lnTo>
                <a:lnTo>
                  <a:pt x="1340" y="1935"/>
                </a:lnTo>
                <a:lnTo>
                  <a:pt x="1247" y="1964"/>
                </a:lnTo>
                <a:lnTo>
                  <a:pt x="1150" y="1984"/>
                </a:lnTo>
                <a:lnTo>
                  <a:pt x="1049" y="1993"/>
                </a:lnTo>
                <a:lnTo>
                  <a:pt x="998" y="19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58" name="Freeform 589">
            <a:extLst>
              <a:ext uri="{FF2B5EF4-FFF2-40B4-BE49-F238E27FC236}">
                <a16:creationId xmlns:a16="http://schemas.microsoft.com/office/drawing/2014/main" id="{ED821D05-1C20-4B8C-83A3-6BC6A82E4EE4}"/>
              </a:ext>
            </a:extLst>
          </p:cNvPr>
          <p:cNvSpPr>
            <a:spLocks/>
          </p:cNvSpPr>
          <p:nvPr/>
        </p:nvSpPr>
        <p:spPr bwMode="auto">
          <a:xfrm>
            <a:off x="5448159" y="2571038"/>
            <a:ext cx="120203" cy="294289"/>
          </a:xfrm>
          <a:custGeom>
            <a:avLst/>
            <a:gdLst>
              <a:gd name="T0" fmla="*/ 462 w 462"/>
              <a:gd name="T1" fmla="*/ 981 h 1135"/>
              <a:gd name="T2" fmla="*/ 460 w 462"/>
              <a:gd name="T3" fmla="*/ 985 h 1135"/>
              <a:gd name="T4" fmla="*/ 457 w 462"/>
              <a:gd name="T5" fmla="*/ 989 h 1135"/>
              <a:gd name="T6" fmla="*/ 443 w 462"/>
              <a:gd name="T7" fmla="*/ 1007 h 1135"/>
              <a:gd name="T8" fmla="*/ 427 w 462"/>
              <a:gd name="T9" fmla="*/ 1025 h 1135"/>
              <a:gd name="T10" fmla="*/ 418 w 462"/>
              <a:gd name="T11" fmla="*/ 1037 h 1135"/>
              <a:gd name="T12" fmla="*/ 409 w 462"/>
              <a:gd name="T13" fmla="*/ 1048 h 1135"/>
              <a:gd name="T14" fmla="*/ 408 w 462"/>
              <a:gd name="T15" fmla="*/ 1050 h 1135"/>
              <a:gd name="T16" fmla="*/ 408 w 462"/>
              <a:gd name="T17" fmla="*/ 1050 h 1135"/>
              <a:gd name="T18" fmla="*/ 396 w 462"/>
              <a:gd name="T19" fmla="*/ 1064 h 1135"/>
              <a:gd name="T20" fmla="*/ 383 w 462"/>
              <a:gd name="T21" fmla="*/ 1078 h 1135"/>
              <a:gd name="T22" fmla="*/ 369 w 462"/>
              <a:gd name="T23" fmla="*/ 1095 h 1135"/>
              <a:gd name="T24" fmla="*/ 355 w 462"/>
              <a:gd name="T25" fmla="*/ 1110 h 1135"/>
              <a:gd name="T26" fmla="*/ 343 w 462"/>
              <a:gd name="T27" fmla="*/ 1123 h 1135"/>
              <a:gd name="T28" fmla="*/ 332 w 462"/>
              <a:gd name="T29" fmla="*/ 1135 h 1135"/>
              <a:gd name="T30" fmla="*/ 276 w 462"/>
              <a:gd name="T31" fmla="*/ 1062 h 1135"/>
              <a:gd name="T32" fmla="*/ 177 w 462"/>
              <a:gd name="T33" fmla="*/ 908 h 1135"/>
              <a:gd name="T34" fmla="*/ 94 w 462"/>
              <a:gd name="T35" fmla="*/ 745 h 1135"/>
              <a:gd name="T36" fmla="*/ 27 w 462"/>
              <a:gd name="T37" fmla="*/ 573 h 1135"/>
              <a:gd name="T38" fmla="*/ 0 w 462"/>
              <a:gd name="T39" fmla="*/ 483 h 1135"/>
              <a:gd name="T40" fmla="*/ 36 w 462"/>
              <a:gd name="T41" fmla="*/ 417 h 1135"/>
              <a:gd name="T42" fmla="*/ 65 w 462"/>
              <a:gd name="T43" fmla="*/ 348 h 1135"/>
              <a:gd name="T44" fmla="*/ 68 w 462"/>
              <a:gd name="T45" fmla="*/ 341 h 1135"/>
              <a:gd name="T46" fmla="*/ 71 w 462"/>
              <a:gd name="T47" fmla="*/ 333 h 1135"/>
              <a:gd name="T48" fmla="*/ 81 w 462"/>
              <a:gd name="T49" fmla="*/ 303 h 1135"/>
              <a:gd name="T50" fmla="*/ 90 w 462"/>
              <a:gd name="T51" fmla="*/ 273 h 1135"/>
              <a:gd name="T52" fmla="*/ 94 w 462"/>
              <a:gd name="T53" fmla="*/ 263 h 1135"/>
              <a:gd name="T54" fmla="*/ 97 w 462"/>
              <a:gd name="T55" fmla="*/ 252 h 1135"/>
              <a:gd name="T56" fmla="*/ 100 w 462"/>
              <a:gd name="T57" fmla="*/ 242 h 1135"/>
              <a:gd name="T58" fmla="*/ 102 w 462"/>
              <a:gd name="T59" fmla="*/ 232 h 1135"/>
              <a:gd name="T60" fmla="*/ 105 w 462"/>
              <a:gd name="T61" fmla="*/ 223 h 1135"/>
              <a:gd name="T62" fmla="*/ 106 w 462"/>
              <a:gd name="T63" fmla="*/ 214 h 1135"/>
              <a:gd name="T64" fmla="*/ 110 w 462"/>
              <a:gd name="T65" fmla="*/ 201 h 1135"/>
              <a:gd name="T66" fmla="*/ 112 w 462"/>
              <a:gd name="T67" fmla="*/ 189 h 1135"/>
              <a:gd name="T68" fmla="*/ 112 w 462"/>
              <a:gd name="T69" fmla="*/ 182 h 1135"/>
              <a:gd name="T70" fmla="*/ 114 w 462"/>
              <a:gd name="T71" fmla="*/ 177 h 1135"/>
              <a:gd name="T72" fmla="*/ 116 w 462"/>
              <a:gd name="T73" fmla="*/ 166 h 1135"/>
              <a:gd name="T74" fmla="*/ 119 w 462"/>
              <a:gd name="T75" fmla="*/ 153 h 1135"/>
              <a:gd name="T76" fmla="*/ 125 w 462"/>
              <a:gd name="T77" fmla="*/ 109 h 1135"/>
              <a:gd name="T78" fmla="*/ 129 w 462"/>
              <a:gd name="T79" fmla="*/ 64 h 1135"/>
              <a:gd name="T80" fmla="*/ 131 w 462"/>
              <a:gd name="T81" fmla="*/ 53 h 1135"/>
              <a:gd name="T82" fmla="*/ 131 w 462"/>
              <a:gd name="T83" fmla="*/ 41 h 1135"/>
              <a:gd name="T84" fmla="*/ 131 w 462"/>
              <a:gd name="T85" fmla="*/ 39 h 1135"/>
              <a:gd name="T86" fmla="*/ 131 w 462"/>
              <a:gd name="T87" fmla="*/ 35 h 1135"/>
              <a:gd name="T88" fmla="*/ 132 w 462"/>
              <a:gd name="T89" fmla="*/ 26 h 1135"/>
              <a:gd name="T90" fmla="*/ 132 w 462"/>
              <a:gd name="T91" fmla="*/ 17 h 1135"/>
              <a:gd name="T92" fmla="*/ 132 w 462"/>
              <a:gd name="T93" fmla="*/ 7 h 1135"/>
              <a:gd name="T94" fmla="*/ 132 w 462"/>
              <a:gd name="T95" fmla="*/ 0 h 1135"/>
              <a:gd name="T96" fmla="*/ 133 w 462"/>
              <a:gd name="T97" fmla="*/ 68 h 1135"/>
              <a:gd name="T98" fmla="*/ 145 w 462"/>
              <a:gd name="T99" fmla="*/ 204 h 1135"/>
              <a:gd name="T100" fmla="*/ 168 w 462"/>
              <a:gd name="T101" fmla="*/ 335 h 1135"/>
              <a:gd name="T102" fmla="*/ 201 w 462"/>
              <a:gd name="T103" fmla="*/ 464 h 1135"/>
              <a:gd name="T104" fmla="*/ 243 w 462"/>
              <a:gd name="T105" fmla="*/ 587 h 1135"/>
              <a:gd name="T106" fmla="*/ 295 w 462"/>
              <a:gd name="T107" fmla="*/ 706 h 1135"/>
              <a:gd name="T108" fmla="*/ 355 w 462"/>
              <a:gd name="T109" fmla="*/ 820 h 1135"/>
              <a:gd name="T110" fmla="*/ 425 w 462"/>
              <a:gd name="T111" fmla="*/ 929 h 1135"/>
              <a:gd name="T112" fmla="*/ 462 w 462"/>
              <a:gd name="T113" fmla="*/ 981 h 1135"/>
              <a:gd name="T114" fmla="*/ 462 w 462"/>
              <a:gd name="T115" fmla="*/ 981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2" h="1135">
                <a:moveTo>
                  <a:pt x="462" y="981"/>
                </a:moveTo>
                <a:lnTo>
                  <a:pt x="460" y="985"/>
                </a:lnTo>
                <a:lnTo>
                  <a:pt x="457" y="989"/>
                </a:lnTo>
                <a:lnTo>
                  <a:pt x="443" y="1007"/>
                </a:lnTo>
                <a:lnTo>
                  <a:pt x="427" y="1025"/>
                </a:lnTo>
                <a:lnTo>
                  <a:pt x="418" y="1037"/>
                </a:lnTo>
                <a:lnTo>
                  <a:pt x="409" y="1048"/>
                </a:lnTo>
                <a:lnTo>
                  <a:pt x="408" y="1050"/>
                </a:lnTo>
                <a:lnTo>
                  <a:pt x="408" y="1050"/>
                </a:lnTo>
                <a:lnTo>
                  <a:pt x="396" y="1064"/>
                </a:lnTo>
                <a:lnTo>
                  <a:pt x="383" y="1078"/>
                </a:lnTo>
                <a:lnTo>
                  <a:pt x="369" y="1095"/>
                </a:lnTo>
                <a:lnTo>
                  <a:pt x="355" y="1110"/>
                </a:lnTo>
                <a:lnTo>
                  <a:pt x="343" y="1123"/>
                </a:lnTo>
                <a:lnTo>
                  <a:pt x="332" y="1135"/>
                </a:lnTo>
                <a:lnTo>
                  <a:pt x="276" y="1062"/>
                </a:lnTo>
                <a:lnTo>
                  <a:pt x="177" y="908"/>
                </a:lnTo>
                <a:lnTo>
                  <a:pt x="94" y="745"/>
                </a:lnTo>
                <a:lnTo>
                  <a:pt x="27" y="573"/>
                </a:lnTo>
                <a:lnTo>
                  <a:pt x="0" y="483"/>
                </a:lnTo>
                <a:lnTo>
                  <a:pt x="36" y="417"/>
                </a:lnTo>
                <a:lnTo>
                  <a:pt x="65" y="348"/>
                </a:lnTo>
                <a:lnTo>
                  <a:pt x="68" y="341"/>
                </a:lnTo>
                <a:lnTo>
                  <a:pt x="71" y="333"/>
                </a:lnTo>
                <a:lnTo>
                  <a:pt x="81" y="303"/>
                </a:lnTo>
                <a:lnTo>
                  <a:pt x="90" y="273"/>
                </a:lnTo>
                <a:lnTo>
                  <a:pt x="94" y="263"/>
                </a:lnTo>
                <a:lnTo>
                  <a:pt x="97" y="252"/>
                </a:lnTo>
                <a:lnTo>
                  <a:pt x="100" y="242"/>
                </a:lnTo>
                <a:lnTo>
                  <a:pt x="102" y="232"/>
                </a:lnTo>
                <a:lnTo>
                  <a:pt x="105" y="223"/>
                </a:lnTo>
                <a:lnTo>
                  <a:pt x="106" y="214"/>
                </a:lnTo>
                <a:lnTo>
                  <a:pt x="110" y="201"/>
                </a:lnTo>
                <a:lnTo>
                  <a:pt x="112" y="189"/>
                </a:lnTo>
                <a:lnTo>
                  <a:pt x="112" y="182"/>
                </a:lnTo>
                <a:lnTo>
                  <a:pt x="114" y="177"/>
                </a:lnTo>
                <a:lnTo>
                  <a:pt x="116" y="166"/>
                </a:lnTo>
                <a:lnTo>
                  <a:pt x="119" y="153"/>
                </a:lnTo>
                <a:lnTo>
                  <a:pt x="125" y="109"/>
                </a:lnTo>
                <a:lnTo>
                  <a:pt x="129" y="64"/>
                </a:lnTo>
                <a:lnTo>
                  <a:pt x="131" y="53"/>
                </a:lnTo>
                <a:lnTo>
                  <a:pt x="131" y="41"/>
                </a:lnTo>
                <a:lnTo>
                  <a:pt x="131" y="39"/>
                </a:lnTo>
                <a:lnTo>
                  <a:pt x="131" y="35"/>
                </a:lnTo>
                <a:lnTo>
                  <a:pt x="132" y="26"/>
                </a:lnTo>
                <a:lnTo>
                  <a:pt x="132" y="17"/>
                </a:lnTo>
                <a:lnTo>
                  <a:pt x="132" y="7"/>
                </a:lnTo>
                <a:lnTo>
                  <a:pt x="132" y="0"/>
                </a:lnTo>
                <a:lnTo>
                  <a:pt x="133" y="68"/>
                </a:lnTo>
                <a:lnTo>
                  <a:pt x="145" y="204"/>
                </a:lnTo>
                <a:lnTo>
                  <a:pt x="168" y="335"/>
                </a:lnTo>
                <a:lnTo>
                  <a:pt x="201" y="464"/>
                </a:lnTo>
                <a:lnTo>
                  <a:pt x="243" y="587"/>
                </a:lnTo>
                <a:lnTo>
                  <a:pt x="295" y="706"/>
                </a:lnTo>
                <a:lnTo>
                  <a:pt x="355" y="820"/>
                </a:lnTo>
                <a:lnTo>
                  <a:pt x="425" y="929"/>
                </a:lnTo>
                <a:lnTo>
                  <a:pt x="462" y="981"/>
                </a:lnTo>
                <a:lnTo>
                  <a:pt x="462" y="981"/>
                </a:lnTo>
                <a:close/>
              </a:path>
            </a:pathLst>
          </a:custGeom>
          <a:solidFill>
            <a:schemeClr val="accent4">
              <a:lumMod val="75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59" name="Freeform 590">
            <a:extLst>
              <a:ext uri="{FF2B5EF4-FFF2-40B4-BE49-F238E27FC236}">
                <a16:creationId xmlns:a16="http://schemas.microsoft.com/office/drawing/2014/main" id="{5226DCAD-644A-466D-B3B6-BA5C434DBB68}"/>
              </a:ext>
            </a:extLst>
          </p:cNvPr>
          <p:cNvSpPr>
            <a:spLocks/>
          </p:cNvSpPr>
          <p:nvPr/>
        </p:nvSpPr>
        <p:spPr bwMode="auto">
          <a:xfrm>
            <a:off x="5448159" y="2571038"/>
            <a:ext cx="120203" cy="294289"/>
          </a:xfrm>
          <a:custGeom>
            <a:avLst/>
            <a:gdLst>
              <a:gd name="T0" fmla="*/ 132 w 462"/>
              <a:gd name="T1" fmla="*/ 0 h 1135"/>
              <a:gd name="T2" fmla="*/ 132 w 462"/>
              <a:gd name="T3" fmla="*/ 7 h 1135"/>
              <a:gd name="T4" fmla="*/ 132 w 462"/>
              <a:gd name="T5" fmla="*/ 17 h 1135"/>
              <a:gd name="T6" fmla="*/ 132 w 462"/>
              <a:gd name="T7" fmla="*/ 26 h 1135"/>
              <a:gd name="T8" fmla="*/ 131 w 462"/>
              <a:gd name="T9" fmla="*/ 35 h 1135"/>
              <a:gd name="T10" fmla="*/ 131 w 462"/>
              <a:gd name="T11" fmla="*/ 39 h 1135"/>
              <a:gd name="T12" fmla="*/ 131 w 462"/>
              <a:gd name="T13" fmla="*/ 41 h 1135"/>
              <a:gd name="T14" fmla="*/ 131 w 462"/>
              <a:gd name="T15" fmla="*/ 53 h 1135"/>
              <a:gd name="T16" fmla="*/ 129 w 462"/>
              <a:gd name="T17" fmla="*/ 64 h 1135"/>
              <a:gd name="T18" fmla="*/ 125 w 462"/>
              <a:gd name="T19" fmla="*/ 109 h 1135"/>
              <a:gd name="T20" fmla="*/ 119 w 462"/>
              <a:gd name="T21" fmla="*/ 153 h 1135"/>
              <a:gd name="T22" fmla="*/ 116 w 462"/>
              <a:gd name="T23" fmla="*/ 166 h 1135"/>
              <a:gd name="T24" fmla="*/ 114 w 462"/>
              <a:gd name="T25" fmla="*/ 177 h 1135"/>
              <a:gd name="T26" fmla="*/ 112 w 462"/>
              <a:gd name="T27" fmla="*/ 182 h 1135"/>
              <a:gd name="T28" fmla="*/ 112 w 462"/>
              <a:gd name="T29" fmla="*/ 189 h 1135"/>
              <a:gd name="T30" fmla="*/ 110 w 462"/>
              <a:gd name="T31" fmla="*/ 201 h 1135"/>
              <a:gd name="T32" fmla="*/ 106 w 462"/>
              <a:gd name="T33" fmla="*/ 214 h 1135"/>
              <a:gd name="T34" fmla="*/ 105 w 462"/>
              <a:gd name="T35" fmla="*/ 223 h 1135"/>
              <a:gd name="T36" fmla="*/ 102 w 462"/>
              <a:gd name="T37" fmla="*/ 232 h 1135"/>
              <a:gd name="T38" fmla="*/ 100 w 462"/>
              <a:gd name="T39" fmla="*/ 242 h 1135"/>
              <a:gd name="T40" fmla="*/ 97 w 462"/>
              <a:gd name="T41" fmla="*/ 252 h 1135"/>
              <a:gd name="T42" fmla="*/ 94 w 462"/>
              <a:gd name="T43" fmla="*/ 263 h 1135"/>
              <a:gd name="T44" fmla="*/ 90 w 462"/>
              <a:gd name="T45" fmla="*/ 273 h 1135"/>
              <a:gd name="T46" fmla="*/ 81 w 462"/>
              <a:gd name="T47" fmla="*/ 303 h 1135"/>
              <a:gd name="T48" fmla="*/ 71 w 462"/>
              <a:gd name="T49" fmla="*/ 333 h 1135"/>
              <a:gd name="T50" fmla="*/ 65 w 462"/>
              <a:gd name="T51" fmla="*/ 348 h 1135"/>
              <a:gd name="T52" fmla="*/ 36 w 462"/>
              <a:gd name="T53" fmla="*/ 417 h 1135"/>
              <a:gd name="T54" fmla="*/ 0 w 462"/>
              <a:gd name="T55" fmla="*/ 483 h 1135"/>
              <a:gd name="T56" fmla="*/ 27 w 462"/>
              <a:gd name="T57" fmla="*/ 573 h 1135"/>
              <a:gd name="T58" fmla="*/ 94 w 462"/>
              <a:gd name="T59" fmla="*/ 745 h 1135"/>
              <a:gd name="T60" fmla="*/ 177 w 462"/>
              <a:gd name="T61" fmla="*/ 908 h 1135"/>
              <a:gd name="T62" fmla="*/ 276 w 462"/>
              <a:gd name="T63" fmla="*/ 1062 h 1135"/>
              <a:gd name="T64" fmla="*/ 332 w 462"/>
              <a:gd name="T65" fmla="*/ 1135 h 1135"/>
              <a:gd name="T66" fmla="*/ 343 w 462"/>
              <a:gd name="T67" fmla="*/ 1123 h 1135"/>
              <a:gd name="T68" fmla="*/ 355 w 462"/>
              <a:gd name="T69" fmla="*/ 1110 h 1135"/>
              <a:gd name="T70" fmla="*/ 369 w 462"/>
              <a:gd name="T71" fmla="*/ 1095 h 1135"/>
              <a:gd name="T72" fmla="*/ 383 w 462"/>
              <a:gd name="T73" fmla="*/ 1078 h 1135"/>
              <a:gd name="T74" fmla="*/ 396 w 462"/>
              <a:gd name="T75" fmla="*/ 1064 h 1135"/>
              <a:gd name="T76" fmla="*/ 408 w 462"/>
              <a:gd name="T77" fmla="*/ 1050 h 1135"/>
              <a:gd name="T78" fmla="*/ 408 w 462"/>
              <a:gd name="T79" fmla="*/ 1050 h 1135"/>
              <a:gd name="T80" fmla="*/ 409 w 462"/>
              <a:gd name="T81" fmla="*/ 1048 h 1135"/>
              <a:gd name="T82" fmla="*/ 418 w 462"/>
              <a:gd name="T83" fmla="*/ 1037 h 1135"/>
              <a:gd name="T84" fmla="*/ 427 w 462"/>
              <a:gd name="T85" fmla="*/ 1025 h 1135"/>
              <a:gd name="T86" fmla="*/ 443 w 462"/>
              <a:gd name="T87" fmla="*/ 1007 h 1135"/>
              <a:gd name="T88" fmla="*/ 457 w 462"/>
              <a:gd name="T89" fmla="*/ 989 h 1135"/>
              <a:gd name="T90" fmla="*/ 460 w 462"/>
              <a:gd name="T91" fmla="*/ 985 h 1135"/>
              <a:gd name="T92" fmla="*/ 462 w 462"/>
              <a:gd name="T93" fmla="*/ 981 h 1135"/>
              <a:gd name="T94" fmla="*/ 425 w 462"/>
              <a:gd name="T95" fmla="*/ 929 h 1135"/>
              <a:gd name="T96" fmla="*/ 355 w 462"/>
              <a:gd name="T97" fmla="*/ 820 h 1135"/>
              <a:gd name="T98" fmla="*/ 295 w 462"/>
              <a:gd name="T99" fmla="*/ 706 h 1135"/>
              <a:gd name="T100" fmla="*/ 243 w 462"/>
              <a:gd name="T101" fmla="*/ 587 h 1135"/>
              <a:gd name="T102" fmla="*/ 201 w 462"/>
              <a:gd name="T103" fmla="*/ 464 h 1135"/>
              <a:gd name="T104" fmla="*/ 168 w 462"/>
              <a:gd name="T105" fmla="*/ 335 h 1135"/>
              <a:gd name="T106" fmla="*/ 145 w 462"/>
              <a:gd name="T107" fmla="*/ 204 h 1135"/>
              <a:gd name="T108" fmla="*/ 133 w 462"/>
              <a:gd name="T109" fmla="*/ 68 h 1135"/>
              <a:gd name="T110" fmla="*/ 132 w 462"/>
              <a:gd name="T111" fmla="*/ 0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2" h="1135">
                <a:moveTo>
                  <a:pt x="132" y="0"/>
                </a:moveTo>
                <a:lnTo>
                  <a:pt x="132" y="7"/>
                </a:lnTo>
                <a:lnTo>
                  <a:pt x="132" y="17"/>
                </a:lnTo>
                <a:lnTo>
                  <a:pt x="132" y="26"/>
                </a:lnTo>
                <a:lnTo>
                  <a:pt x="131" y="35"/>
                </a:lnTo>
                <a:lnTo>
                  <a:pt x="131" y="39"/>
                </a:lnTo>
                <a:lnTo>
                  <a:pt x="131" y="41"/>
                </a:lnTo>
                <a:lnTo>
                  <a:pt x="131" y="53"/>
                </a:lnTo>
                <a:lnTo>
                  <a:pt x="129" y="64"/>
                </a:lnTo>
                <a:lnTo>
                  <a:pt x="125" y="109"/>
                </a:lnTo>
                <a:lnTo>
                  <a:pt x="119" y="153"/>
                </a:lnTo>
                <a:lnTo>
                  <a:pt x="116" y="166"/>
                </a:lnTo>
                <a:lnTo>
                  <a:pt x="114" y="177"/>
                </a:lnTo>
                <a:lnTo>
                  <a:pt x="112" y="182"/>
                </a:lnTo>
                <a:lnTo>
                  <a:pt x="112" y="189"/>
                </a:lnTo>
                <a:lnTo>
                  <a:pt x="110" y="201"/>
                </a:lnTo>
                <a:lnTo>
                  <a:pt x="106" y="214"/>
                </a:lnTo>
                <a:lnTo>
                  <a:pt x="105" y="223"/>
                </a:lnTo>
                <a:lnTo>
                  <a:pt x="102" y="232"/>
                </a:lnTo>
                <a:lnTo>
                  <a:pt x="100" y="242"/>
                </a:lnTo>
                <a:lnTo>
                  <a:pt x="97" y="252"/>
                </a:lnTo>
                <a:lnTo>
                  <a:pt x="94" y="263"/>
                </a:lnTo>
                <a:lnTo>
                  <a:pt x="90" y="273"/>
                </a:lnTo>
                <a:lnTo>
                  <a:pt x="81" y="303"/>
                </a:lnTo>
                <a:lnTo>
                  <a:pt x="71" y="333"/>
                </a:lnTo>
                <a:lnTo>
                  <a:pt x="65" y="348"/>
                </a:lnTo>
                <a:lnTo>
                  <a:pt x="36" y="417"/>
                </a:lnTo>
                <a:lnTo>
                  <a:pt x="0" y="483"/>
                </a:lnTo>
                <a:lnTo>
                  <a:pt x="27" y="573"/>
                </a:lnTo>
                <a:lnTo>
                  <a:pt x="94" y="745"/>
                </a:lnTo>
                <a:lnTo>
                  <a:pt x="177" y="908"/>
                </a:lnTo>
                <a:lnTo>
                  <a:pt x="276" y="1062"/>
                </a:lnTo>
                <a:lnTo>
                  <a:pt x="332" y="1135"/>
                </a:lnTo>
                <a:lnTo>
                  <a:pt x="343" y="1123"/>
                </a:lnTo>
                <a:lnTo>
                  <a:pt x="355" y="1110"/>
                </a:lnTo>
                <a:lnTo>
                  <a:pt x="369" y="1095"/>
                </a:lnTo>
                <a:lnTo>
                  <a:pt x="383" y="1078"/>
                </a:lnTo>
                <a:lnTo>
                  <a:pt x="396" y="1064"/>
                </a:lnTo>
                <a:lnTo>
                  <a:pt x="408" y="1050"/>
                </a:lnTo>
                <a:lnTo>
                  <a:pt x="408" y="1050"/>
                </a:lnTo>
                <a:lnTo>
                  <a:pt x="409" y="1048"/>
                </a:lnTo>
                <a:lnTo>
                  <a:pt x="418" y="1037"/>
                </a:lnTo>
                <a:lnTo>
                  <a:pt x="427" y="1025"/>
                </a:lnTo>
                <a:lnTo>
                  <a:pt x="443" y="1007"/>
                </a:lnTo>
                <a:lnTo>
                  <a:pt x="457" y="989"/>
                </a:lnTo>
                <a:lnTo>
                  <a:pt x="460" y="985"/>
                </a:lnTo>
                <a:lnTo>
                  <a:pt x="462" y="981"/>
                </a:lnTo>
                <a:lnTo>
                  <a:pt x="425" y="929"/>
                </a:lnTo>
                <a:lnTo>
                  <a:pt x="355" y="820"/>
                </a:lnTo>
                <a:lnTo>
                  <a:pt x="295" y="706"/>
                </a:lnTo>
                <a:lnTo>
                  <a:pt x="243" y="587"/>
                </a:lnTo>
                <a:lnTo>
                  <a:pt x="201" y="464"/>
                </a:lnTo>
                <a:lnTo>
                  <a:pt x="168" y="335"/>
                </a:lnTo>
                <a:lnTo>
                  <a:pt x="145" y="204"/>
                </a:lnTo>
                <a:lnTo>
                  <a:pt x="133" y="68"/>
                </a:lnTo>
                <a:lnTo>
                  <a:pt x="132" y="0"/>
                </a:lnTo>
                <a:close/>
              </a:path>
            </a:pathLst>
          </a:custGeom>
          <a:solidFill>
            <a:schemeClr val="accent4">
              <a:lumMod val="75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60" name="Freeform: Shape 159">
            <a:extLst>
              <a:ext uri="{FF2B5EF4-FFF2-40B4-BE49-F238E27FC236}">
                <a16:creationId xmlns:a16="http://schemas.microsoft.com/office/drawing/2014/main" id="{503042CD-38A0-4DA0-9231-FACB6CE93C6C}"/>
              </a:ext>
            </a:extLst>
          </p:cNvPr>
          <p:cNvSpPr>
            <a:spLocks/>
          </p:cNvSpPr>
          <p:nvPr/>
        </p:nvSpPr>
        <p:spPr bwMode="auto">
          <a:xfrm>
            <a:off x="5482356" y="2567928"/>
            <a:ext cx="2956360" cy="428999"/>
          </a:xfrm>
          <a:custGeom>
            <a:avLst/>
            <a:gdLst>
              <a:gd name="connsiteX0" fmla="*/ 0 w 3941813"/>
              <a:gd name="connsiteY0" fmla="*/ 0 h 571998"/>
              <a:gd name="connsiteX1" fmla="*/ 228336 w 3941813"/>
              <a:gd name="connsiteY1" fmla="*/ 0 h 571998"/>
              <a:gd name="connsiteX2" fmla="*/ 228336 w 3941813"/>
              <a:gd name="connsiteY2" fmla="*/ 1035 h 571998"/>
              <a:gd name="connsiteX3" fmla="*/ 228336 w 3941813"/>
              <a:gd name="connsiteY3" fmla="*/ 2070 h 571998"/>
              <a:gd name="connsiteX4" fmla="*/ 228336 w 3941813"/>
              <a:gd name="connsiteY4" fmla="*/ 3450 h 571998"/>
              <a:gd name="connsiteX5" fmla="*/ 228336 w 3941813"/>
              <a:gd name="connsiteY5" fmla="*/ 4485 h 571998"/>
              <a:gd name="connsiteX6" fmla="*/ 228336 w 3941813"/>
              <a:gd name="connsiteY6" fmla="*/ 6555 h 571998"/>
              <a:gd name="connsiteX7" fmla="*/ 228336 w 3941813"/>
              <a:gd name="connsiteY7" fmla="*/ 8625 h 571998"/>
              <a:gd name="connsiteX8" fmla="*/ 228336 w 3941813"/>
              <a:gd name="connsiteY8" fmla="*/ 13110 h 571998"/>
              <a:gd name="connsiteX9" fmla="*/ 228681 w 3941813"/>
              <a:gd name="connsiteY9" fmla="*/ 17595 h 571998"/>
              <a:gd name="connsiteX10" fmla="*/ 228681 w 3941813"/>
              <a:gd name="connsiteY10" fmla="*/ 21045 h 571998"/>
              <a:gd name="connsiteX11" fmla="*/ 229372 w 3941813"/>
              <a:gd name="connsiteY11" fmla="*/ 24495 h 571998"/>
              <a:gd name="connsiteX12" fmla="*/ 229561 w 3941813"/>
              <a:gd name="connsiteY12" fmla="*/ 29949 h 571998"/>
              <a:gd name="connsiteX13" fmla="*/ 230860 w 3941813"/>
              <a:gd name="connsiteY13" fmla="*/ 43059 h 571998"/>
              <a:gd name="connsiteX14" fmla="*/ 231099 w 3941813"/>
              <a:gd name="connsiteY14" fmla="*/ 44849 h 571998"/>
              <a:gd name="connsiteX15" fmla="*/ 231445 w 3941813"/>
              <a:gd name="connsiteY15" fmla="*/ 47954 h 571998"/>
              <a:gd name="connsiteX16" fmla="*/ 231790 w 3941813"/>
              <a:gd name="connsiteY16" fmla="*/ 51059 h 571998"/>
              <a:gd name="connsiteX17" fmla="*/ 232439 w 3941813"/>
              <a:gd name="connsiteY17" fmla="*/ 55431 h 571998"/>
              <a:gd name="connsiteX18" fmla="*/ 237460 w 3941813"/>
              <a:gd name="connsiteY18" fmla="*/ 78594 h 571998"/>
              <a:gd name="connsiteX19" fmla="*/ 239935 w 3941813"/>
              <a:gd name="connsiteY19" fmla="*/ 88754 h 571998"/>
              <a:gd name="connsiteX20" fmla="*/ 249062 w 3941813"/>
              <a:gd name="connsiteY20" fmla="*/ 117988 h 571998"/>
              <a:gd name="connsiteX21" fmla="*/ 258766 w 3941813"/>
              <a:gd name="connsiteY21" fmla="*/ 141560 h 571998"/>
              <a:gd name="connsiteX22" fmla="*/ 260462 w 3941813"/>
              <a:gd name="connsiteY22" fmla="*/ 145242 h 571998"/>
              <a:gd name="connsiteX23" fmla="*/ 261844 w 3941813"/>
              <a:gd name="connsiteY23" fmla="*/ 148347 h 571998"/>
              <a:gd name="connsiteX24" fmla="*/ 263571 w 3941813"/>
              <a:gd name="connsiteY24" fmla="*/ 152142 h 571998"/>
              <a:gd name="connsiteX25" fmla="*/ 265643 w 3941813"/>
              <a:gd name="connsiteY25" fmla="*/ 155592 h 571998"/>
              <a:gd name="connsiteX26" fmla="*/ 267371 w 3941813"/>
              <a:gd name="connsiteY26" fmla="*/ 158697 h 571998"/>
              <a:gd name="connsiteX27" fmla="*/ 269060 w 3941813"/>
              <a:gd name="connsiteY27" fmla="*/ 162072 h 571998"/>
              <a:gd name="connsiteX28" fmla="*/ 276558 w 3941813"/>
              <a:gd name="connsiteY28" fmla="*/ 175613 h 571998"/>
              <a:gd name="connsiteX29" fmla="*/ 277043 w 3941813"/>
              <a:gd name="connsiteY29" fmla="*/ 176291 h 571998"/>
              <a:gd name="connsiteX30" fmla="*/ 278368 w 3941813"/>
              <a:gd name="connsiteY30" fmla="*/ 178791 h 571998"/>
              <a:gd name="connsiteX31" fmla="*/ 295536 w 3941813"/>
              <a:gd name="connsiteY31" fmla="*/ 204348 h 571998"/>
              <a:gd name="connsiteX32" fmla="*/ 296042 w 3941813"/>
              <a:gd name="connsiteY32" fmla="*/ 204926 h 571998"/>
              <a:gd name="connsiteX33" fmla="*/ 298303 w 3941813"/>
              <a:gd name="connsiteY33" fmla="*/ 207936 h 571998"/>
              <a:gd name="connsiteX34" fmla="*/ 316635 w 3941813"/>
              <a:gd name="connsiteY34" fmla="*/ 230146 h 571998"/>
              <a:gd name="connsiteX35" fmla="*/ 318158 w 3941813"/>
              <a:gd name="connsiteY35" fmla="*/ 231823 h 571998"/>
              <a:gd name="connsiteX36" fmla="*/ 341295 w 3941813"/>
              <a:gd name="connsiteY36" fmla="*/ 254260 h 571998"/>
              <a:gd name="connsiteX37" fmla="*/ 364855 w 3941813"/>
              <a:gd name="connsiteY37" fmla="*/ 274566 h 571998"/>
              <a:gd name="connsiteX38" fmla="*/ 383255 w 3941813"/>
              <a:gd name="connsiteY38" fmla="*/ 287072 h 571998"/>
              <a:gd name="connsiteX39" fmla="*/ 390494 w 3941813"/>
              <a:gd name="connsiteY39" fmla="*/ 291862 h 571998"/>
              <a:gd name="connsiteX40" fmla="*/ 396550 w 3941813"/>
              <a:gd name="connsiteY40" fmla="*/ 295622 h 571998"/>
              <a:gd name="connsiteX41" fmla="*/ 409034 w 3941813"/>
              <a:gd name="connsiteY41" fmla="*/ 302598 h 571998"/>
              <a:gd name="connsiteX42" fmla="*/ 419364 w 3941813"/>
              <a:gd name="connsiteY42" fmla="*/ 308079 h 571998"/>
              <a:gd name="connsiteX43" fmla="*/ 431109 w 3941813"/>
              <a:gd name="connsiteY43" fmla="*/ 313598 h 571998"/>
              <a:gd name="connsiteX44" fmla="*/ 433413 w 3941813"/>
              <a:gd name="connsiteY44" fmla="*/ 314749 h 571998"/>
              <a:gd name="connsiteX45" fmla="*/ 445124 w 3941813"/>
              <a:gd name="connsiteY45" fmla="*/ 319611 h 571998"/>
              <a:gd name="connsiteX46" fmla="*/ 450799 w 3941813"/>
              <a:gd name="connsiteY46" fmla="*/ 321878 h 571998"/>
              <a:gd name="connsiteX47" fmla="*/ 462312 w 3941813"/>
              <a:gd name="connsiteY47" fmla="*/ 325820 h 571998"/>
              <a:gd name="connsiteX48" fmla="*/ 480775 w 3941813"/>
              <a:gd name="connsiteY48" fmla="*/ 331449 h 571998"/>
              <a:gd name="connsiteX49" fmla="*/ 490525 w 3941813"/>
              <a:gd name="connsiteY49" fmla="*/ 333953 h 571998"/>
              <a:gd name="connsiteX50" fmla="*/ 499752 w 3941813"/>
              <a:gd name="connsiteY50" fmla="*/ 335946 h 571998"/>
              <a:gd name="connsiteX51" fmla="*/ 520232 w 3941813"/>
              <a:gd name="connsiteY51" fmla="*/ 340163 h 571998"/>
              <a:gd name="connsiteX52" fmla="*/ 554124 w 3941813"/>
              <a:gd name="connsiteY52" fmla="*/ 343209 h 571998"/>
              <a:gd name="connsiteX53" fmla="*/ 555122 w 3941813"/>
              <a:gd name="connsiteY53" fmla="*/ 343268 h 571998"/>
              <a:gd name="connsiteX54" fmla="*/ 555467 w 3941813"/>
              <a:gd name="connsiteY54" fmla="*/ 343294 h 571998"/>
              <a:gd name="connsiteX55" fmla="*/ 572739 w 3941813"/>
              <a:gd name="connsiteY55" fmla="*/ 343958 h 571998"/>
              <a:gd name="connsiteX56" fmla="*/ 3862707 w 3941813"/>
              <a:gd name="connsiteY56" fmla="*/ 343958 h 571998"/>
              <a:gd name="connsiteX57" fmla="*/ 3941813 w 3941813"/>
              <a:gd name="connsiteY57" fmla="*/ 343958 h 571998"/>
              <a:gd name="connsiteX58" fmla="*/ 3941813 w 3941813"/>
              <a:gd name="connsiteY58" fmla="*/ 388462 h 571998"/>
              <a:gd name="connsiteX59" fmla="*/ 3940777 w 3941813"/>
              <a:gd name="connsiteY59" fmla="*/ 407437 h 571998"/>
              <a:gd name="connsiteX60" fmla="*/ 3933868 w 3941813"/>
              <a:gd name="connsiteY60" fmla="*/ 442971 h 571998"/>
              <a:gd name="connsiteX61" fmla="*/ 3920050 w 3941813"/>
              <a:gd name="connsiteY61" fmla="*/ 476090 h 571998"/>
              <a:gd name="connsiteX62" fmla="*/ 3900015 w 3941813"/>
              <a:gd name="connsiteY62" fmla="*/ 505415 h 571998"/>
              <a:gd name="connsiteX63" fmla="*/ 3875143 w 3941813"/>
              <a:gd name="connsiteY63" fmla="*/ 530254 h 571998"/>
              <a:gd name="connsiteX64" fmla="*/ 3846126 w 3941813"/>
              <a:gd name="connsiteY64" fmla="*/ 549919 h 571998"/>
              <a:gd name="connsiteX65" fmla="*/ 3812964 w 3941813"/>
              <a:gd name="connsiteY65" fmla="*/ 563718 h 571998"/>
              <a:gd name="connsiteX66" fmla="*/ 3777038 w 3941813"/>
              <a:gd name="connsiteY66" fmla="*/ 570963 h 571998"/>
              <a:gd name="connsiteX67" fmla="*/ 3758385 w 3941813"/>
              <a:gd name="connsiteY67" fmla="*/ 571998 h 571998"/>
              <a:gd name="connsiteX68" fmla="*/ 572739 w 3941813"/>
              <a:gd name="connsiteY68" fmla="*/ 571998 h 571998"/>
              <a:gd name="connsiteX69" fmla="*/ 543032 w 3941813"/>
              <a:gd name="connsiteY69" fmla="*/ 571308 h 571998"/>
              <a:gd name="connsiteX70" fmla="*/ 485343 w 3941813"/>
              <a:gd name="connsiteY70" fmla="*/ 565788 h 571998"/>
              <a:gd name="connsiteX71" fmla="*/ 429382 w 3941813"/>
              <a:gd name="connsiteY71" fmla="*/ 554059 h 571998"/>
              <a:gd name="connsiteX72" fmla="*/ 375493 w 3941813"/>
              <a:gd name="connsiteY72" fmla="*/ 537499 h 571998"/>
              <a:gd name="connsiteX73" fmla="*/ 324023 w 3941813"/>
              <a:gd name="connsiteY73" fmla="*/ 515419 h 571998"/>
              <a:gd name="connsiteX74" fmla="*/ 275661 w 3941813"/>
              <a:gd name="connsiteY74" fmla="*/ 489200 h 571998"/>
              <a:gd name="connsiteX75" fmla="*/ 229718 w 3941813"/>
              <a:gd name="connsiteY75" fmla="*/ 458495 h 571998"/>
              <a:gd name="connsiteX76" fmla="*/ 187574 w 3941813"/>
              <a:gd name="connsiteY76" fmla="*/ 423306 h 571998"/>
              <a:gd name="connsiteX77" fmla="*/ 148539 w 3941813"/>
              <a:gd name="connsiteY77" fmla="*/ 384667 h 571998"/>
              <a:gd name="connsiteX78" fmla="*/ 113650 w 3941813"/>
              <a:gd name="connsiteY78" fmla="*/ 342233 h 571998"/>
              <a:gd name="connsiteX79" fmla="*/ 82906 w 3941813"/>
              <a:gd name="connsiteY79" fmla="*/ 296349 h 571998"/>
              <a:gd name="connsiteX80" fmla="*/ 56307 w 3941813"/>
              <a:gd name="connsiteY80" fmla="*/ 248050 h 571998"/>
              <a:gd name="connsiteX81" fmla="*/ 34544 w 3941813"/>
              <a:gd name="connsiteY81" fmla="*/ 196646 h 571998"/>
              <a:gd name="connsiteX82" fmla="*/ 17963 w 3941813"/>
              <a:gd name="connsiteY82" fmla="*/ 143172 h 571998"/>
              <a:gd name="connsiteX83" fmla="*/ 6218 w 3941813"/>
              <a:gd name="connsiteY83" fmla="*/ 87283 h 571998"/>
              <a:gd name="connsiteX84" fmla="*/ 346 w 3941813"/>
              <a:gd name="connsiteY84" fmla="*/ 29669 h 57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941813" h="571998">
                <a:moveTo>
                  <a:pt x="0" y="0"/>
                </a:moveTo>
                <a:lnTo>
                  <a:pt x="228336" y="0"/>
                </a:lnTo>
                <a:lnTo>
                  <a:pt x="228336" y="1035"/>
                </a:lnTo>
                <a:lnTo>
                  <a:pt x="228336" y="2070"/>
                </a:lnTo>
                <a:lnTo>
                  <a:pt x="228336" y="3450"/>
                </a:lnTo>
                <a:lnTo>
                  <a:pt x="228336" y="4485"/>
                </a:lnTo>
                <a:lnTo>
                  <a:pt x="228336" y="6555"/>
                </a:lnTo>
                <a:lnTo>
                  <a:pt x="228336" y="8625"/>
                </a:lnTo>
                <a:lnTo>
                  <a:pt x="228336" y="13110"/>
                </a:lnTo>
                <a:lnTo>
                  <a:pt x="228681" y="17595"/>
                </a:lnTo>
                <a:lnTo>
                  <a:pt x="228681" y="21045"/>
                </a:lnTo>
                <a:lnTo>
                  <a:pt x="229372" y="24495"/>
                </a:lnTo>
                <a:lnTo>
                  <a:pt x="229561" y="29949"/>
                </a:lnTo>
                <a:lnTo>
                  <a:pt x="230860" y="43059"/>
                </a:lnTo>
                <a:lnTo>
                  <a:pt x="231099" y="44849"/>
                </a:lnTo>
                <a:lnTo>
                  <a:pt x="231445" y="47954"/>
                </a:lnTo>
                <a:lnTo>
                  <a:pt x="231790" y="51059"/>
                </a:lnTo>
                <a:lnTo>
                  <a:pt x="232439" y="55431"/>
                </a:lnTo>
                <a:lnTo>
                  <a:pt x="237460" y="78594"/>
                </a:lnTo>
                <a:lnTo>
                  <a:pt x="239935" y="88754"/>
                </a:lnTo>
                <a:lnTo>
                  <a:pt x="249062" y="117988"/>
                </a:lnTo>
                <a:lnTo>
                  <a:pt x="258766" y="141560"/>
                </a:lnTo>
                <a:lnTo>
                  <a:pt x="260462" y="145242"/>
                </a:lnTo>
                <a:lnTo>
                  <a:pt x="261844" y="148347"/>
                </a:lnTo>
                <a:lnTo>
                  <a:pt x="263571" y="152142"/>
                </a:lnTo>
                <a:lnTo>
                  <a:pt x="265643" y="155592"/>
                </a:lnTo>
                <a:lnTo>
                  <a:pt x="267371" y="158697"/>
                </a:lnTo>
                <a:lnTo>
                  <a:pt x="269060" y="162072"/>
                </a:lnTo>
                <a:lnTo>
                  <a:pt x="276558" y="175613"/>
                </a:lnTo>
                <a:lnTo>
                  <a:pt x="277043" y="176291"/>
                </a:lnTo>
                <a:lnTo>
                  <a:pt x="278368" y="178791"/>
                </a:lnTo>
                <a:lnTo>
                  <a:pt x="295536" y="204348"/>
                </a:lnTo>
                <a:lnTo>
                  <a:pt x="296042" y="204926"/>
                </a:lnTo>
                <a:lnTo>
                  <a:pt x="298303" y="207936"/>
                </a:lnTo>
                <a:lnTo>
                  <a:pt x="316635" y="230146"/>
                </a:lnTo>
                <a:lnTo>
                  <a:pt x="318158" y="231823"/>
                </a:lnTo>
                <a:lnTo>
                  <a:pt x="341295" y="254260"/>
                </a:lnTo>
                <a:lnTo>
                  <a:pt x="364855" y="274566"/>
                </a:lnTo>
                <a:lnTo>
                  <a:pt x="383255" y="287072"/>
                </a:lnTo>
                <a:lnTo>
                  <a:pt x="390494" y="291862"/>
                </a:lnTo>
                <a:lnTo>
                  <a:pt x="396550" y="295622"/>
                </a:lnTo>
                <a:lnTo>
                  <a:pt x="409034" y="302598"/>
                </a:lnTo>
                <a:lnTo>
                  <a:pt x="419364" y="308079"/>
                </a:lnTo>
                <a:lnTo>
                  <a:pt x="431109" y="313598"/>
                </a:lnTo>
                <a:lnTo>
                  <a:pt x="433413" y="314749"/>
                </a:lnTo>
                <a:lnTo>
                  <a:pt x="445124" y="319611"/>
                </a:lnTo>
                <a:lnTo>
                  <a:pt x="450799" y="321878"/>
                </a:lnTo>
                <a:lnTo>
                  <a:pt x="462312" y="325820"/>
                </a:lnTo>
                <a:lnTo>
                  <a:pt x="480775" y="331449"/>
                </a:lnTo>
                <a:lnTo>
                  <a:pt x="490525" y="333953"/>
                </a:lnTo>
                <a:lnTo>
                  <a:pt x="499752" y="335946"/>
                </a:lnTo>
                <a:lnTo>
                  <a:pt x="520232" y="340163"/>
                </a:lnTo>
                <a:lnTo>
                  <a:pt x="554124" y="343209"/>
                </a:lnTo>
                <a:lnTo>
                  <a:pt x="555122" y="343268"/>
                </a:lnTo>
                <a:lnTo>
                  <a:pt x="555467" y="343294"/>
                </a:lnTo>
                <a:lnTo>
                  <a:pt x="572739" y="343958"/>
                </a:lnTo>
                <a:lnTo>
                  <a:pt x="3862707" y="343958"/>
                </a:lnTo>
                <a:lnTo>
                  <a:pt x="3941813" y="343958"/>
                </a:lnTo>
                <a:lnTo>
                  <a:pt x="3941813" y="388462"/>
                </a:lnTo>
                <a:lnTo>
                  <a:pt x="3940777" y="407437"/>
                </a:lnTo>
                <a:lnTo>
                  <a:pt x="3933868" y="442971"/>
                </a:lnTo>
                <a:lnTo>
                  <a:pt x="3920050" y="476090"/>
                </a:lnTo>
                <a:lnTo>
                  <a:pt x="3900015" y="505415"/>
                </a:lnTo>
                <a:lnTo>
                  <a:pt x="3875143" y="530254"/>
                </a:lnTo>
                <a:lnTo>
                  <a:pt x="3846126" y="549919"/>
                </a:lnTo>
                <a:lnTo>
                  <a:pt x="3812964" y="563718"/>
                </a:lnTo>
                <a:lnTo>
                  <a:pt x="3777038" y="570963"/>
                </a:lnTo>
                <a:lnTo>
                  <a:pt x="3758385" y="571998"/>
                </a:lnTo>
                <a:lnTo>
                  <a:pt x="572739" y="571998"/>
                </a:lnTo>
                <a:lnTo>
                  <a:pt x="543032" y="571308"/>
                </a:lnTo>
                <a:lnTo>
                  <a:pt x="485343" y="565788"/>
                </a:lnTo>
                <a:lnTo>
                  <a:pt x="429382" y="554059"/>
                </a:lnTo>
                <a:lnTo>
                  <a:pt x="375493" y="537499"/>
                </a:lnTo>
                <a:lnTo>
                  <a:pt x="324023" y="515419"/>
                </a:lnTo>
                <a:lnTo>
                  <a:pt x="275661" y="489200"/>
                </a:lnTo>
                <a:lnTo>
                  <a:pt x="229718" y="458495"/>
                </a:lnTo>
                <a:lnTo>
                  <a:pt x="187574" y="423306"/>
                </a:lnTo>
                <a:lnTo>
                  <a:pt x="148539" y="384667"/>
                </a:lnTo>
                <a:lnTo>
                  <a:pt x="113650" y="342233"/>
                </a:lnTo>
                <a:lnTo>
                  <a:pt x="82906" y="296349"/>
                </a:lnTo>
                <a:lnTo>
                  <a:pt x="56307" y="248050"/>
                </a:lnTo>
                <a:lnTo>
                  <a:pt x="34544" y="196646"/>
                </a:lnTo>
                <a:lnTo>
                  <a:pt x="17963" y="143172"/>
                </a:lnTo>
                <a:lnTo>
                  <a:pt x="6218" y="87283"/>
                </a:lnTo>
                <a:lnTo>
                  <a:pt x="346" y="29669"/>
                </a:lnTo>
                <a:close/>
              </a:path>
            </a:pathLst>
          </a:custGeom>
          <a:solidFill>
            <a:schemeClr val="accent4"/>
          </a:solidFill>
          <a:ln>
            <a:noFill/>
          </a:ln>
        </p:spPr>
        <p:txBody>
          <a:bodyPr vert="horz" wrap="square" lIns="68580" tIns="34290" rIns="68580" bIns="34290" numCol="1" anchor="t" anchorCtr="0" compatLnSpc="1">
            <a:prstTxWarp prst="textNoShape">
              <a:avLst/>
            </a:prstTxWarp>
            <a:noAutofit/>
          </a:bodyPr>
          <a:lstStyle/>
          <a:p>
            <a:endParaRPr lang="en-US" sz="1350"/>
          </a:p>
        </p:txBody>
      </p:sp>
      <p:sp>
        <p:nvSpPr>
          <p:cNvPr id="143" name="Freeform 585">
            <a:extLst>
              <a:ext uri="{FF2B5EF4-FFF2-40B4-BE49-F238E27FC236}">
                <a16:creationId xmlns:a16="http://schemas.microsoft.com/office/drawing/2014/main" id="{A4AD2828-ADC7-42AD-9BD7-B2AF4522555B}"/>
              </a:ext>
            </a:extLst>
          </p:cNvPr>
          <p:cNvSpPr>
            <a:spLocks/>
          </p:cNvSpPr>
          <p:nvPr/>
        </p:nvSpPr>
        <p:spPr bwMode="auto">
          <a:xfrm>
            <a:off x="4965277" y="2308871"/>
            <a:ext cx="517079" cy="51707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ctr" anchorCtr="0" compatLnSpc="1">
            <a:prstTxWarp prst="textNoShape">
              <a:avLst/>
            </a:prstTxWarp>
          </a:bodyPr>
          <a:lstStyle/>
          <a:p>
            <a:pPr algn="ctr"/>
            <a:r>
              <a:rPr lang="en-US" sz="3300" b="1">
                <a:solidFill>
                  <a:srgbClr val="191C21"/>
                </a:solidFill>
              </a:rPr>
              <a:t>4</a:t>
            </a:r>
          </a:p>
        </p:txBody>
      </p:sp>
      <p:sp>
        <p:nvSpPr>
          <p:cNvPr id="112" name="Freeform 588">
            <a:extLst>
              <a:ext uri="{FF2B5EF4-FFF2-40B4-BE49-F238E27FC236}">
                <a16:creationId xmlns:a16="http://schemas.microsoft.com/office/drawing/2014/main" id="{21C58894-01CA-497C-B767-A2F07533ED84}"/>
              </a:ext>
            </a:extLst>
          </p:cNvPr>
          <p:cNvSpPr>
            <a:spLocks/>
          </p:cNvSpPr>
          <p:nvPr/>
        </p:nvSpPr>
        <p:spPr bwMode="auto">
          <a:xfrm>
            <a:off x="762627" y="3378911"/>
            <a:ext cx="859034" cy="857997"/>
          </a:xfrm>
          <a:custGeom>
            <a:avLst/>
            <a:gdLst>
              <a:gd name="T0" fmla="*/ 1573 w 3316"/>
              <a:gd name="T1" fmla="*/ 2 h 3316"/>
              <a:gd name="T2" fmla="*/ 1243 w 3316"/>
              <a:gd name="T3" fmla="*/ 52 h 3316"/>
              <a:gd name="T4" fmla="*/ 939 w 3316"/>
              <a:gd name="T5" fmla="*/ 162 h 3316"/>
              <a:gd name="T6" fmla="*/ 665 w 3316"/>
              <a:gd name="T7" fmla="*/ 328 h 3316"/>
              <a:gd name="T8" fmla="*/ 431 w 3316"/>
              <a:gd name="T9" fmla="*/ 542 h 3316"/>
              <a:gd name="T10" fmla="*/ 240 w 3316"/>
              <a:gd name="T11" fmla="*/ 797 h 3316"/>
              <a:gd name="T12" fmla="*/ 100 w 3316"/>
              <a:gd name="T13" fmla="*/ 1088 h 3316"/>
              <a:gd name="T14" fmla="*/ 19 w 3316"/>
              <a:gd name="T15" fmla="*/ 1405 h 3316"/>
              <a:gd name="T16" fmla="*/ 0 w 3316"/>
              <a:gd name="T17" fmla="*/ 1658 h 3316"/>
              <a:gd name="T18" fmla="*/ 19 w 3316"/>
              <a:gd name="T19" fmla="*/ 1911 h 3316"/>
              <a:gd name="T20" fmla="*/ 100 w 3316"/>
              <a:gd name="T21" fmla="*/ 2228 h 3316"/>
              <a:gd name="T22" fmla="*/ 240 w 3316"/>
              <a:gd name="T23" fmla="*/ 2517 h 3316"/>
              <a:gd name="T24" fmla="*/ 431 w 3316"/>
              <a:gd name="T25" fmla="*/ 2773 h 3316"/>
              <a:gd name="T26" fmla="*/ 665 w 3316"/>
              <a:gd name="T27" fmla="*/ 2987 h 3316"/>
              <a:gd name="T28" fmla="*/ 939 w 3316"/>
              <a:gd name="T29" fmla="*/ 3152 h 3316"/>
              <a:gd name="T30" fmla="*/ 1243 w 3316"/>
              <a:gd name="T31" fmla="*/ 3264 h 3316"/>
              <a:gd name="T32" fmla="*/ 1573 w 3316"/>
              <a:gd name="T33" fmla="*/ 3314 h 3316"/>
              <a:gd name="T34" fmla="*/ 1744 w 3316"/>
              <a:gd name="T35" fmla="*/ 3314 h 3316"/>
              <a:gd name="T36" fmla="*/ 2073 w 3316"/>
              <a:gd name="T37" fmla="*/ 3264 h 3316"/>
              <a:gd name="T38" fmla="*/ 2378 w 3316"/>
              <a:gd name="T39" fmla="*/ 3152 h 3316"/>
              <a:gd name="T40" fmla="*/ 2650 w 3316"/>
              <a:gd name="T41" fmla="*/ 2987 h 3316"/>
              <a:gd name="T42" fmla="*/ 2886 w 3316"/>
              <a:gd name="T43" fmla="*/ 2773 h 3316"/>
              <a:gd name="T44" fmla="*/ 3076 w 3316"/>
              <a:gd name="T45" fmla="*/ 2517 h 3316"/>
              <a:gd name="T46" fmla="*/ 3216 w 3316"/>
              <a:gd name="T47" fmla="*/ 2228 h 3316"/>
              <a:gd name="T48" fmla="*/ 3298 w 3316"/>
              <a:gd name="T49" fmla="*/ 1911 h 3316"/>
              <a:gd name="T50" fmla="*/ 3316 w 3316"/>
              <a:gd name="T51" fmla="*/ 1658 h 3316"/>
              <a:gd name="T52" fmla="*/ 3298 w 3316"/>
              <a:gd name="T53" fmla="*/ 1405 h 3316"/>
              <a:gd name="T54" fmla="*/ 3216 w 3316"/>
              <a:gd name="T55" fmla="*/ 1088 h 3316"/>
              <a:gd name="T56" fmla="*/ 3076 w 3316"/>
              <a:gd name="T57" fmla="*/ 797 h 3316"/>
              <a:gd name="T58" fmla="*/ 2886 w 3316"/>
              <a:gd name="T59" fmla="*/ 542 h 3316"/>
              <a:gd name="T60" fmla="*/ 2650 w 3316"/>
              <a:gd name="T61" fmla="*/ 328 h 3316"/>
              <a:gd name="T62" fmla="*/ 2378 w 3316"/>
              <a:gd name="T63" fmla="*/ 162 h 3316"/>
              <a:gd name="T64" fmla="*/ 2073 w 3316"/>
              <a:gd name="T65" fmla="*/ 52 h 3316"/>
              <a:gd name="T66" fmla="*/ 1744 w 3316"/>
              <a:gd name="T67" fmla="*/ 2 h 3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16" h="3316">
                <a:moveTo>
                  <a:pt x="1658" y="0"/>
                </a:moveTo>
                <a:lnTo>
                  <a:pt x="1573" y="2"/>
                </a:lnTo>
                <a:lnTo>
                  <a:pt x="1405" y="18"/>
                </a:lnTo>
                <a:lnTo>
                  <a:pt x="1243" y="52"/>
                </a:lnTo>
                <a:lnTo>
                  <a:pt x="1088" y="100"/>
                </a:lnTo>
                <a:lnTo>
                  <a:pt x="939" y="162"/>
                </a:lnTo>
                <a:lnTo>
                  <a:pt x="798" y="239"/>
                </a:lnTo>
                <a:lnTo>
                  <a:pt x="665" y="328"/>
                </a:lnTo>
                <a:lnTo>
                  <a:pt x="542" y="431"/>
                </a:lnTo>
                <a:lnTo>
                  <a:pt x="431" y="542"/>
                </a:lnTo>
                <a:lnTo>
                  <a:pt x="328" y="665"/>
                </a:lnTo>
                <a:lnTo>
                  <a:pt x="240" y="797"/>
                </a:lnTo>
                <a:lnTo>
                  <a:pt x="162" y="939"/>
                </a:lnTo>
                <a:lnTo>
                  <a:pt x="100" y="1088"/>
                </a:lnTo>
                <a:lnTo>
                  <a:pt x="52" y="1243"/>
                </a:lnTo>
                <a:lnTo>
                  <a:pt x="19" y="1405"/>
                </a:lnTo>
                <a:lnTo>
                  <a:pt x="2" y="1572"/>
                </a:lnTo>
                <a:lnTo>
                  <a:pt x="0" y="1658"/>
                </a:lnTo>
                <a:lnTo>
                  <a:pt x="2" y="1744"/>
                </a:lnTo>
                <a:lnTo>
                  <a:pt x="19" y="1911"/>
                </a:lnTo>
                <a:lnTo>
                  <a:pt x="52" y="2073"/>
                </a:lnTo>
                <a:lnTo>
                  <a:pt x="100" y="2228"/>
                </a:lnTo>
                <a:lnTo>
                  <a:pt x="162" y="2377"/>
                </a:lnTo>
                <a:lnTo>
                  <a:pt x="240" y="2517"/>
                </a:lnTo>
                <a:lnTo>
                  <a:pt x="328" y="2650"/>
                </a:lnTo>
                <a:lnTo>
                  <a:pt x="431" y="2773"/>
                </a:lnTo>
                <a:lnTo>
                  <a:pt x="542" y="2885"/>
                </a:lnTo>
                <a:lnTo>
                  <a:pt x="665" y="2987"/>
                </a:lnTo>
                <a:lnTo>
                  <a:pt x="798" y="3076"/>
                </a:lnTo>
                <a:lnTo>
                  <a:pt x="939" y="3152"/>
                </a:lnTo>
                <a:lnTo>
                  <a:pt x="1088" y="3216"/>
                </a:lnTo>
                <a:lnTo>
                  <a:pt x="1243" y="3264"/>
                </a:lnTo>
                <a:lnTo>
                  <a:pt x="1405" y="3298"/>
                </a:lnTo>
                <a:lnTo>
                  <a:pt x="1573" y="3314"/>
                </a:lnTo>
                <a:lnTo>
                  <a:pt x="1658" y="3316"/>
                </a:lnTo>
                <a:lnTo>
                  <a:pt x="1744" y="3314"/>
                </a:lnTo>
                <a:lnTo>
                  <a:pt x="1911" y="3298"/>
                </a:lnTo>
                <a:lnTo>
                  <a:pt x="2073" y="3264"/>
                </a:lnTo>
                <a:lnTo>
                  <a:pt x="2228" y="3216"/>
                </a:lnTo>
                <a:lnTo>
                  <a:pt x="2378" y="3152"/>
                </a:lnTo>
                <a:lnTo>
                  <a:pt x="2518" y="3076"/>
                </a:lnTo>
                <a:lnTo>
                  <a:pt x="2650" y="2987"/>
                </a:lnTo>
                <a:lnTo>
                  <a:pt x="2773" y="2885"/>
                </a:lnTo>
                <a:lnTo>
                  <a:pt x="2886" y="2773"/>
                </a:lnTo>
                <a:lnTo>
                  <a:pt x="2987" y="2650"/>
                </a:lnTo>
                <a:lnTo>
                  <a:pt x="3076" y="2517"/>
                </a:lnTo>
                <a:lnTo>
                  <a:pt x="3153" y="2377"/>
                </a:lnTo>
                <a:lnTo>
                  <a:pt x="3216" y="2228"/>
                </a:lnTo>
                <a:lnTo>
                  <a:pt x="3264" y="2073"/>
                </a:lnTo>
                <a:lnTo>
                  <a:pt x="3298" y="1911"/>
                </a:lnTo>
                <a:lnTo>
                  <a:pt x="3315" y="1744"/>
                </a:lnTo>
                <a:lnTo>
                  <a:pt x="3316" y="1658"/>
                </a:lnTo>
                <a:lnTo>
                  <a:pt x="3315" y="1572"/>
                </a:lnTo>
                <a:lnTo>
                  <a:pt x="3298" y="1405"/>
                </a:lnTo>
                <a:lnTo>
                  <a:pt x="3264" y="1243"/>
                </a:lnTo>
                <a:lnTo>
                  <a:pt x="3216" y="1088"/>
                </a:lnTo>
                <a:lnTo>
                  <a:pt x="3153" y="939"/>
                </a:lnTo>
                <a:lnTo>
                  <a:pt x="3076" y="797"/>
                </a:lnTo>
                <a:lnTo>
                  <a:pt x="2987" y="665"/>
                </a:lnTo>
                <a:lnTo>
                  <a:pt x="2886" y="542"/>
                </a:lnTo>
                <a:lnTo>
                  <a:pt x="2773" y="431"/>
                </a:lnTo>
                <a:lnTo>
                  <a:pt x="2650" y="328"/>
                </a:lnTo>
                <a:lnTo>
                  <a:pt x="2518" y="239"/>
                </a:lnTo>
                <a:lnTo>
                  <a:pt x="2378" y="162"/>
                </a:lnTo>
                <a:lnTo>
                  <a:pt x="2228" y="100"/>
                </a:lnTo>
                <a:lnTo>
                  <a:pt x="2073" y="52"/>
                </a:lnTo>
                <a:lnTo>
                  <a:pt x="1911" y="18"/>
                </a:lnTo>
                <a:lnTo>
                  <a:pt x="1744" y="2"/>
                </a:lnTo>
                <a:lnTo>
                  <a:pt x="1658" y="0"/>
                </a:lnTo>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15" name="Freeform 587">
            <a:extLst>
              <a:ext uri="{FF2B5EF4-FFF2-40B4-BE49-F238E27FC236}">
                <a16:creationId xmlns:a16="http://schemas.microsoft.com/office/drawing/2014/main" id="{04859CD4-911F-4DCA-A1AC-F4693A000978}"/>
              </a:ext>
            </a:extLst>
          </p:cNvPr>
          <p:cNvSpPr>
            <a:spLocks/>
          </p:cNvSpPr>
          <p:nvPr/>
        </p:nvSpPr>
        <p:spPr bwMode="auto">
          <a:xfrm>
            <a:off x="933604" y="3548853"/>
            <a:ext cx="517079" cy="517079"/>
          </a:xfrm>
          <a:custGeom>
            <a:avLst/>
            <a:gdLst>
              <a:gd name="T0" fmla="*/ 946 w 1995"/>
              <a:gd name="T1" fmla="*/ 1993 h 1995"/>
              <a:gd name="T2" fmla="*/ 748 w 1995"/>
              <a:gd name="T3" fmla="*/ 1964 h 1995"/>
              <a:gd name="T4" fmla="*/ 565 w 1995"/>
              <a:gd name="T5" fmla="*/ 1898 h 1995"/>
              <a:gd name="T6" fmla="*/ 401 w 1995"/>
              <a:gd name="T7" fmla="*/ 1798 h 1995"/>
              <a:gd name="T8" fmla="*/ 259 w 1995"/>
              <a:gd name="T9" fmla="*/ 1668 h 1995"/>
              <a:gd name="T10" fmla="*/ 145 w 1995"/>
              <a:gd name="T11" fmla="*/ 1515 h 1995"/>
              <a:gd name="T12" fmla="*/ 61 w 1995"/>
              <a:gd name="T13" fmla="*/ 1340 h 1995"/>
              <a:gd name="T14" fmla="*/ 12 w 1995"/>
              <a:gd name="T15" fmla="*/ 1150 h 1995"/>
              <a:gd name="T16" fmla="*/ 0 w 1995"/>
              <a:gd name="T17" fmla="*/ 998 h 1995"/>
              <a:gd name="T18" fmla="*/ 12 w 1995"/>
              <a:gd name="T19" fmla="*/ 846 h 1995"/>
              <a:gd name="T20" fmla="*/ 61 w 1995"/>
              <a:gd name="T21" fmla="*/ 655 h 1995"/>
              <a:gd name="T22" fmla="*/ 145 w 1995"/>
              <a:gd name="T23" fmla="*/ 481 h 1995"/>
              <a:gd name="T24" fmla="*/ 259 w 1995"/>
              <a:gd name="T25" fmla="*/ 327 h 1995"/>
              <a:gd name="T26" fmla="*/ 401 w 1995"/>
              <a:gd name="T27" fmla="*/ 198 h 1995"/>
              <a:gd name="T28" fmla="*/ 565 w 1995"/>
              <a:gd name="T29" fmla="*/ 98 h 1995"/>
              <a:gd name="T30" fmla="*/ 748 w 1995"/>
              <a:gd name="T31" fmla="*/ 31 h 1995"/>
              <a:gd name="T32" fmla="*/ 946 w 1995"/>
              <a:gd name="T33" fmla="*/ 1 h 1995"/>
              <a:gd name="T34" fmla="*/ 1049 w 1995"/>
              <a:gd name="T35" fmla="*/ 1 h 1995"/>
              <a:gd name="T36" fmla="*/ 1247 w 1995"/>
              <a:gd name="T37" fmla="*/ 31 h 1995"/>
              <a:gd name="T38" fmla="*/ 1431 w 1995"/>
              <a:gd name="T39" fmla="*/ 98 h 1995"/>
              <a:gd name="T40" fmla="*/ 1594 w 1995"/>
              <a:gd name="T41" fmla="*/ 198 h 1995"/>
              <a:gd name="T42" fmla="*/ 1737 w 1995"/>
              <a:gd name="T43" fmla="*/ 327 h 1995"/>
              <a:gd name="T44" fmla="*/ 1851 w 1995"/>
              <a:gd name="T45" fmla="*/ 481 h 1995"/>
              <a:gd name="T46" fmla="*/ 1935 w 1995"/>
              <a:gd name="T47" fmla="*/ 655 h 1995"/>
              <a:gd name="T48" fmla="*/ 1985 w 1995"/>
              <a:gd name="T49" fmla="*/ 846 h 1995"/>
              <a:gd name="T50" fmla="*/ 1995 w 1995"/>
              <a:gd name="T51" fmla="*/ 998 h 1995"/>
              <a:gd name="T52" fmla="*/ 1985 w 1995"/>
              <a:gd name="T53" fmla="*/ 1150 h 1995"/>
              <a:gd name="T54" fmla="*/ 1935 w 1995"/>
              <a:gd name="T55" fmla="*/ 1340 h 1995"/>
              <a:gd name="T56" fmla="*/ 1851 w 1995"/>
              <a:gd name="T57" fmla="*/ 1515 h 1995"/>
              <a:gd name="T58" fmla="*/ 1737 w 1995"/>
              <a:gd name="T59" fmla="*/ 1668 h 1995"/>
              <a:gd name="T60" fmla="*/ 1594 w 1995"/>
              <a:gd name="T61" fmla="*/ 1798 h 1995"/>
              <a:gd name="T62" fmla="*/ 1431 w 1995"/>
              <a:gd name="T63" fmla="*/ 1898 h 1995"/>
              <a:gd name="T64" fmla="*/ 1247 w 1995"/>
              <a:gd name="T65" fmla="*/ 1964 h 1995"/>
              <a:gd name="T66" fmla="*/ 1049 w 1995"/>
              <a:gd name="T67" fmla="*/ 1993 h 1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95" h="1995">
                <a:moveTo>
                  <a:pt x="998" y="1995"/>
                </a:moveTo>
                <a:lnTo>
                  <a:pt x="946" y="1993"/>
                </a:lnTo>
                <a:lnTo>
                  <a:pt x="847" y="1984"/>
                </a:lnTo>
                <a:lnTo>
                  <a:pt x="748" y="1964"/>
                </a:lnTo>
                <a:lnTo>
                  <a:pt x="655" y="1935"/>
                </a:lnTo>
                <a:lnTo>
                  <a:pt x="565" y="1898"/>
                </a:lnTo>
                <a:lnTo>
                  <a:pt x="481" y="1851"/>
                </a:lnTo>
                <a:lnTo>
                  <a:pt x="401" y="1798"/>
                </a:lnTo>
                <a:lnTo>
                  <a:pt x="327" y="1735"/>
                </a:lnTo>
                <a:lnTo>
                  <a:pt x="259" y="1668"/>
                </a:lnTo>
                <a:lnTo>
                  <a:pt x="198" y="1594"/>
                </a:lnTo>
                <a:lnTo>
                  <a:pt x="145" y="1515"/>
                </a:lnTo>
                <a:lnTo>
                  <a:pt x="99" y="1430"/>
                </a:lnTo>
                <a:lnTo>
                  <a:pt x="61" y="1340"/>
                </a:lnTo>
                <a:lnTo>
                  <a:pt x="31" y="1247"/>
                </a:lnTo>
                <a:lnTo>
                  <a:pt x="12" y="1150"/>
                </a:lnTo>
                <a:lnTo>
                  <a:pt x="1" y="1049"/>
                </a:lnTo>
                <a:lnTo>
                  <a:pt x="0" y="998"/>
                </a:lnTo>
                <a:lnTo>
                  <a:pt x="1" y="946"/>
                </a:lnTo>
                <a:lnTo>
                  <a:pt x="12" y="846"/>
                </a:lnTo>
                <a:lnTo>
                  <a:pt x="31" y="748"/>
                </a:lnTo>
                <a:lnTo>
                  <a:pt x="61" y="655"/>
                </a:lnTo>
                <a:lnTo>
                  <a:pt x="99" y="565"/>
                </a:lnTo>
                <a:lnTo>
                  <a:pt x="145" y="481"/>
                </a:lnTo>
                <a:lnTo>
                  <a:pt x="198" y="400"/>
                </a:lnTo>
                <a:lnTo>
                  <a:pt x="259" y="327"/>
                </a:lnTo>
                <a:lnTo>
                  <a:pt x="327" y="259"/>
                </a:lnTo>
                <a:lnTo>
                  <a:pt x="401" y="198"/>
                </a:lnTo>
                <a:lnTo>
                  <a:pt x="481" y="145"/>
                </a:lnTo>
                <a:lnTo>
                  <a:pt x="565" y="98"/>
                </a:lnTo>
                <a:lnTo>
                  <a:pt x="655" y="61"/>
                </a:lnTo>
                <a:lnTo>
                  <a:pt x="748" y="31"/>
                </a:lnTo>
                <a:lnTo>
                  <a:pt x="847" y="12"/>
                </a:lnTo>
                <a:lnTo>
                  <a:pt x="946" y="1"/>
                </a:lnTo>
                <a:lnTo>
                  <a:pt x="998" y="0"/>
                </a:lnTo>
                <a:lnTo>
                  <a:pt x="1049" y="1"/>
                </a:lnTo>
                <a:lnTo>
                  <a:pt x="1150" y="12"/>
                </a:lnTo>
                <a:lnTo>
                  <a:pt x="1247" y="31"/>
                </a:lnTo>
                <a:lnTo>
                  <a:pt x="1340" y="61"/>
                </a:lnTo>
                <a:lnTo>
                  <a:pt x="1431" y="98"/>
                </a:lnTo>
                <a:lnTo>
                  <a:pt x="1515" y="145"/>
                </a:lnTo>
                <a:lnTo>
                  <a:pt x="1594" y="198"/>
                </a:lnTo>
                <a:lnTo>
                  <a:pt x="1668" y="259"/>
                </a:lnTo>
                <a:lnTo>
                  <a:pt x="1737" y="327"/>
                </a:lnTo>
                <a:lnTo>
                  <a:pt x="1798" y="400"/>
                </a:lnTo>
                <a:lnTo>
                  <a:pt x="1851" y="481"/>
                </a:lnTo>
                <a:lnTo>
                  <a:pt x="1898" y="565"/>
                </a:lnTo>
                <a:lnTo>
                  <a:pt x="1935" y="655"/>
                </a:lnTo>
                <a:lnTo>
                  <a:pt x="1964" y="748"/>
                </a:lnTo>
                <a:lnTo>
                  <a:pt x="1985" y="846"/>
                </a:lnTo>
                <a:lnTo>
                  <a:pt x="1995" y="946"/>
                </a:lnTo>
                <a:lnTo>
                  <a:pt x="1995" y="998"/>
                </a:lnTo>
                <a:lnTo>
                  <a:pt x="1995" y="1049"/>
                </a:lnTo>
                <a:lnTo>
                  <a:pt x="1985" y="1150"/>
                </a:lnTo>
                <a:lnTo>
                  <a:pt x="1964" y="1247"/>
                </a:lnTo>
                <a:lnTo>
                  <a:pt x="1935" y="1340"/>
                </a:lnTo>
                <a:lnTo>
                  <a:pt x="1898" y="1430"/>
                </a:lnTo>
                <a:lnTo>
                  <a:pt x="1851" y="1515"/>
                </a:lnTo>
                <a:lnTo>
                  <a:pt x="1798" y="1594"/>
                </a:lnTo>
                <a:lnTo>
                  <a:pt x="1737" y="1668"/>
                </a:lnTo>
                <a:lnTo>
                  <a:pt x="1668" y="1735"/>
                </a:lnTo>
                <a:lnTo>
                  <a:pt x="1594" y="1798"/>
                </a:lnTo>
                <a:lnTo>
                  <a:pt x="1515" y="1851"/>
                </a:lnTo>
                <a:lnTo>
                  <a:pt x="1431" y="1898"/>
                </a:lnTo>
                <a:lnTo>
                  <a:pt x="1340" y="1935"/>
                </a:lnTo>
                <a:lnTo>
                  <a:pt x="1247" y="1964"/>
                </a:lnTo>
                <a:lnTo>
                  <a:pt x="1150" y="1984"/>
                </a:lnTo>
                <a:lnTo>
                  <a:pt x="1049" y="1993"/>
                </a:lnTo>
                <a:lnTo>
                  <a:pt x="998" y="19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6" name="Freeform 589">
            <a:extLst>
              <a:ext uri="{FF2B5EF4-FFF2-40B4-BE49-F238E27FC236}">
                <a16:creationId xmlns:a16="http://schemas.microsoft.com/office/drawing/2014/main" id="{0E3199FF-BE1C-48DA-8310-DB2F07D998F2}"/>
              </a:ext>
            </a:extLst>
          </p:cNvPr>
          <p:cNvSpPr>
            <a:spLocks/>
          </p:cNvSpPr>
          <p:nvPr/>
        </p:nvSpPr>
        <p:spPr bwMode="auto">
          <a:xfrm>
            <a:off x="1416487" y="3811019"/>
            <a:ext cx="120203" cy="294289"/>
          </a:xfrm>
          <a:custGeom>
            <a:avLst/>
            <a:gdLst>
              <a:gd name="T0" fmla="*/ 462 w 462"/>
              <a:gd name="T1" fmla="*/ 981 h 1135"/>
              <a:gd name="T2" fmla="*/ 460 w 462"/>
              <a:gd name="T3" fmla="*/ 985 h 1135"/>
              <a:gd name="T4" fmla="*/ 457 w 462"/>
              <a:gd name="T5" fmla="*/ 989 h 1135"/>
              <a:gd name="T6" fmla="*/ 443 w 462"/>
              <a:gd name="T7" fmla="*/ 1007 h 1135"/>
              <a:gd name="T8" fmla="*/ 427 w 462"/>
              <a:gd name="T9" fmla="*/ 1025 h 1135"/>
              <a:gd name="T10" fmla="*/ 418 w 462"/>
              <a:gd name="T11" fmla="*/ 1037 h 1135"/>
              <a:gd name="T12" fmla="*/ 409 w 462"/>
              <a:gd name="T13" fmla="*/ 1048 h 1135"/>
              <a:gd name="T14" fmla="*/ 408 w 462"/>
              <a:gd name="T15" fmla="*/ 1050 h 1135"/>
              <a:gd name="T16" fmla="*/ 408 w 462"/>
              <a:gd name="T17" fmla="*/ 1050 h 1135"/>
              <a:gd name="T18" fmla="*/ 396 w 462"/>
              <a:gd name="T19" fmla="*/ 1064 h 1135"/>
              <a:gd name="T20" fmla="*/ 383 w 462"/>
              <a:gd name="T21" fmla="*/ 1078 h 1135"/>
              <a:gd name="T22" fmla="*/ 369 w 462"/>
              <a:gd name="T23" fmla="*/ 1095 h 1135"/>
              <a:gd name="T24" fmla="*/ 355 w 462"/>
              <a:gd name="T25" fmla="*/ 1110 h 1135"/>
              <a:gd name="T26" fmla="*/ 343 w 462"/>
              <a:gd name="T27" fmla="*/ 1123 h 1135"/>
              <a:gd name="T28" fmla="*/ 332 w 462"/>
              <a:gd name="T29" fmla="*/ 1135 h 1135"/>
              <a:gd name="T30" fmla="*/ 276 w 462"/>
              <a:gd name="T31" fmla="*/ 1062 h 1135"/>
              <a:gd name="T32" fmla="*/ 177 w 462"/>
              <a:gd name="T33" fmla="*/ 908 h 1135"/>
              <a:gd name="T34" fmla="*/ 94 w 462"/>
              <a:gd name="T35" fmla="*/ 745 h 1135"/>
              <a:gd name="T36" fmla="*/ 27 w 462"/>
              <a:gd name="T37" fmla="*/ 573 h 1135"/>
              <a:gd name="T38" fmla="*/ 0 w 462"/>
              <a:gd name="T39" fmla="*/ 483 h 1135"/>
              <a:gd name="T40" fmla="*/ 36 w 462"/>
              <a:gd name="T41" fmla="*/ 417 h 1135"/>
              <a:gd name="T42" fmla="*/ 65 w 462"/>
              <a:gd name="T43" fmla="*/ 348 h 1135"/>
              <a:gd name="T44" fmla="*/ 68 w 462"/>
              <a:gd name="T45" fmla="*/ 341 h 1135"/>
              <a:gd name="T46" fmla="*/ 71 w 462"/>
              <a:gd name="T47" fmla="*/ 333 h 1135"/>
              <a:gd name="T48" fmla="*/ 81 w 462"/>
              <a:gd name="T49" fmla="*/ 303 h 1135"/>
              <a:gd name="T50" fmla="*/ 90 w 462"/>
              <a:gd name="T51" fmla="*/ 273 h 1135"/>
              <a:gd name="T52" fmla="*/ 94 w 462"/>
              <a:gd name="T53" fmla="*/ 263 h 1135"/>
              <a:gd name="T54" fmla="*/ 97 w 462"/>
              <a:gd name="T55" fmla="*/ 252 h 1135"/>
              <a:gd name="T56" fmla="*/ 100 w 462"/>
              <a:gd name="T57" fmla="*/ 242 h 1135"/>
              <a:gd name="T58" fmla="*/ 102 w 462"/>
              <a:gd name="T59" fmla="*/ 232 h 1135"/>
              <a:gd name="T60" fmla="*/ 105 w 462"/>
              <a:gd name="T61" fmla="*/ 223 h 1135"/>
              <a:gd name="T62" fmla="*/ 106 w 462"/>
              <a:gd name="T63" fmla="*/ 214 h 1135"/>
              <a:gd name="T64" fmla="*/ 110 w 462"/>
              <a:gd name="T65" fmla="*/ 201 h 1135"/>
              <a:gd name="T66" fmla="*/ 112 w 462"/>
              <a:gd name="T67" fmla="*/ 189 h 1135"/>
              <a:gd name="T68" fmla="*/ 112 w 462"/>
              <a:gd name="T69" fmla="*/ 182 h 1135"/>
              <a:gd name="T70" fmla="*/ 114 w 462"/>
              <a:gd name="T71" fmla="*/ 177 h 1135"/>
              <a:gd name="T72" fmla="*/ 116 w 462"/>
              <a:gd name="T73" fmla="*/ 166 h 1135"/>
              <a:gd name="T74" fmla="*/ 119 w 462"/>
              <a:gd name="T75" fmla="*/ 153 h 1135"/>
              <a:gd name="T76" fmla="*/ 125 w 462"/>
              <a:gd name="T77" fmla="*/ 109 h 1135"/>
              <a:gd name="T78" fmla="*/ 129 w 462"/>
              <a:gd name="T79" fmla="*/ 64 h 1135"/>
              <a:gd name="T80" fmla="*/ 131 w 462"/>
              <a:gd name="T81" fmla="*/ 53 h 1135"/>
              <a:gd name="T82" fmla="*/ 131 w 462"/>
              <a:gd name="T83" fmla="*/ 41 h 1135"/>
              <a:gd name="T84" fmla="*/ 131 w 462"/>
              <a:gd name="T85" fmla="*/ 39 h 1135"/>
              <a:gd name="T86" fmla="*/ 131 w 462"/>
              <a:gd name="T87" fmla="*/ 35 h 1135"/>
              <a:gd name="T88" fmla="*/ 132 w 462"/>
              <a:gd name="T89" fmla="*/ 26 h 1135"/>
              <a:gd name="T90" fmla="*/ 132 w 462"/>
              <a:gd name="T91" fmla="*/ 17 h 1135"/>
              <a:gd name="T92" fmla="*/ 132 w 462"/>
              <a:gd name="T93" fmla="*/ 7 h 1135"/>
              <a:gd name="T94" fmla="*/ 132 w 462"/>
              <a:gd name="T95" fmla="*/ 0 h 1135"/>
              <a:gd name="T96" fmla="*/ 133 w 462"/>
              <a:gd name="T97" fmla="*/ 68 h 1135"/>
              <a:gd name="T98" fmla="*/ 145 w 462"/>
              <a:gd name="T99" fmla="*/ 204 h 1135"/>
              <a:gd name="T100" fmla="*/ 168 w 462"/>
              <a:gd name="T101" fmla="*/ 335 h 1135"/>
              <a:gd name="T102" fmla="*/ 201 w 462"/>
              <a:gd name="T103" fmla="*/ 464 h 1135"/>
              <a:gd name="T104" fmla="*/ 243 w 462"/>
              <a:gd name="T105" fmla="*/ 587 h 1135"/>
              <a:gd name="T106" fmla="*/ 295 w 462"/>
              <a:gd name="T107" fmla="*/ 706 h 1135"/>
              <a:gd name="T108" fmla="*/ 355 w 462"/>
              <a:gd name="T109" fmla="*/ 820 h 1135"/>
              <a:gd name="T110" fmla="*/ 425 w 462"/>
              <a:gd name="T111" fmla="*/ 929 h 1135"/>
              <a:gd name="T112" fmla="*/ 462 w 462"/>
              <a:gd name="T113" fmla="*/ 981 h 1135"/>
              <a:gd name="T114" fmla="*/ 462 w 462"/>
              <a:gd name="T115" fmla="*/ 981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2" h="1135">
                <a:moveTo>
                  <a:pt x="462" y="981"/>
                </a:moveTo>
                <a:lnTo>
                  <a:pt x="460" y="985"/>
                </a:lnTo>
                <a:lnTo>
                  <a:pt x="457" y="989"/>
                </a:lnTo>
                <a:lnTo>
                  <a:pt x="443" y="1007"/>
                </a:lnTo>
                <a:lnTo>
                  <a:pt x="427" y="1025"/>
                </a:lnTo>
                <a:lnTo>
                  <a:pt x="418" y="1037"/>
                </a:lnTo>
                <a:lnTo>
                  <a:pt x="409" y="1048"/>
                </a:lnTo>
                <a:lnTo>
                  <a:pt x="408" y="1050"/>
                </a:lnTo>
                <a:lnTo>
                  <a:pt x="408" y="1050"/>
                </a:lnTo>
                <a:lnTo>
                  <a:pt x="396" y="1064"/>
                </a:lnTo>
                <a:lnTo>
                  <a:pt x="383" y="1078"/>
                </a:lnTo>
                <a:lnTo>
                  <a:pt x="369" y="1095"/>
                </a:lnTo>
                <a:lnTo>
                  <a:pt x="355" y="1110"/>
                </a:lnTo>
                <a:lnTo>
                  <a:pt x="343" y="1123"/>
                </a:lnTo>
                <a:lnTo>
                  <a:pt x="332" y="1135"/>
                </a:lnTo>
                <a:lnTo>
                  <a:pt x="276" y="1062"/>
                </a:lnTo>
                <a:lnTo>
                  <a:pt x="177" y="908"/>
                </a:lnTo>
                <a:lnTo>
                  <a:pt x="94" y="745"/>
                </a:lnTo>
                <a:lnTo>
                  <a:pt x="27" y="573"/>
                </a:lnTo>
                <a:lnTo>
                  <a:pt x="0" y="483"/>
                </a:lnTo>
                <a:lnTo>
                  <a:pt x="36" y="417"/>
                </a:lnTo>
                <a:lnTo>
                  <a:pt x="65" y="348"/>
                </a:lnTo>
                <a:lnTo>
                  <a:pt x="68" y="341"/>
                </a:lnTo>
                <a:lnTo>
                  <a:pt x="71" y="333"/>
                </a:lnTo>
                <a:lnTo>
                  <a:pt x="81" y="303"/>
                </a:lnTo>
                <a:lnTo>
                  <a:pt x="90" y="273"/>
                </a:lnTo>
                <a:lnTo>
                  <a:pt x="94" y="263"/>
                </a:lnTo>
                <a:lnTo>
                  <a:pt x="97" y="252"/>
                </a:lnTo>
                <a:lnTo>
                  <a:pt x="100" y="242"/>
                </a:lnTo>
                <a:lnTo>
                  <a:pt x="102" y="232"/>
                </a:lnTo>
                <a:lnTo>
                  <a:pt x="105" y="223"/>
                </a:lnTo>
                <a:lnTo>
                  <a:pt x="106" y="214"/>
                </a:lnTo>
                <a:lnTo>
                  <a:pt x="110" y="201"/>
                </a:lnTo>
                <a:lnTo>
                  <a:pt x="112" y="189"/>
                </a:lnTo>
                <a:lnTo>
                  <a:pt x="112" y="182"/>
                </a:lnTo>
                <a:lnTo>
                  <a:pt x="114" y="177"/>
                </a:lnTo>
                <a:lnTo>
                  <a:pt x="116" y="166"/>
                </a:lnTo>
                <a:lnTo>
                  <a:pt x="119" y="153"/>
                </a:lnTo>
                <a:lnTo>
                  <a:pt x="125" y="109"/>
                </a:lnTo>
                <a:lnTo>
                  <a:pt x="129" y="64"/>
                </a:lnTo>
                <a:lnTo>
                  <a:pt x="131" y="53"/>
                </a:lnTo>
                <a:lnTo>
                  <a:pt x="131" y="41"/>
                </a:lnTo>
                <a:lnTo>
                  <a:pt x="131" y="39"/>
                </a:lnTo>
                <a:lnTo>
                  <a:pt x="131" y="35"/>
                </a:lnTo>
                <a:lnTo>
                  <a:pt x="132" y="26"/>
                </a:lnTo>
                <a:lnTo>
                  <a:pt x="132" y="17"/>
                </a:lnTo>
                <a:lnTo>
                  <a:pt x="132" y="7"/>
                </a:lnTo>
                <a:lnTo>
                  <a:pt x="132" y="0"/>
                </a:lnTo>
                <a:lnTo>
                  <a:pt x="133" y="68"/>
                </a:lnTo>
                <a:lnTo>
                  <a:pt x="145" y="204"/>
                </a:lnTo>
                <a:lnTo>
                  <a:pt x="168" y="335"/>
                </a:lnTo>
                <a:lnTo>
                  <a:pt x="201" y="464"/>
                </a:lnTo>
                <a:lnTo>
                  <a:pt x="243" y="587"/>
                </a:lnTo>
                <a:lnTo>
                  <a:pt x="295" y="706"/>
                </a:lnTo>
                <a:lnTo>
                  <a:pt x="355" y="820"/>
                </a:lnTo>
                <a:lnTo>
                  <a:pt x="425" y="929"/>
                </a:lnTo>
                <a:lnTo>
                  <a:pt x="462" y="981"/>
                </a:lnTo>
                <a:lnTo>
                  <a:pt x="462" y="981"/>
                </a:lnTo>
                <a:close/>
              </a:path>
            </a:pathLst>
          </a:custGeom>
          <a:solidFill>
            <a:schemeClr val="accent5">
              <a:lumMod val="75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17" name="Freeform 590">
            <a:extLst>
              <a:ext uri="{FF2B5EF4-FFF2-40B4-BE49-F238E27FC236}">
                <a16:creationId xmlns:a16="http://schemas.microsoft.com/office/drawing/2014/main" id="{C32F7A60-8E3D-48CA-A3D3-5621A7499D47}"/>
              </a:ext>
            </a:extLst>
          </p:cNvPr>
          <p:cNvSpPr>
            <a:spLocks/>
          </p:cNvSpPr>
          <p:nvPr/>
        </p:nvSpPr>
        <p:spPr bwMode="auto">
          <a:xfrm>
            <a:off x="1416487" y="3811019"/>
            <a:ext cx="120203" cy="294289"/>
          </a:xfrm>
          <a:custGeom>
            <a:avLst/>
            <a:gdLst>
              <a:gd name="T0" fmla="*/ 132 w 462"/>
              <a:gd name="T1" fmla="*/ 0 h 1135"/>
              <a:gd name="T2" fmla="*/ 132 w 462"/>
              <a:gd name="T3" fmla="*/ 7 h 1135"/>
              <a:gd name="T4" fmla="*/ 132 w 462"/>
              <a:gd name="T5" fmla="*/ 17 h 1135"/>
              <a:gd name="T6" fmla="*/ 132 w 462"/>
              <a:gd name="T7" fmla="*/ 26 h 1135"/>
              <a:gd name="T8" fmla="*/ 131 w 462"/>
              <a:gd name="T9" fmla="*/ 35 h 1135"/>
              <a:gd name="T10" fmla="*/ 131 w 462"/>
              <a:gd name="T11" fmla="*/ 39 h 1135"/>
              <a:gd name="T12" fmla="*/ 131 w 462"/>
              <a:gd name="T13" fmla="*/ 41 h 1135"/>
              <a:gd name="T14" fmla="*/ 131 w 462"/>
              <a:gd name="T15" fmla="*/ 53 h 1135"/>
              <a:gd name="T16" fmla="*/ 129 w 462"/>
              <a:gd name="T17" fmla="*/ 64 h 1135"/>
              <a:gd name="T18" fmla="*/ 125 w 462"/>
              <a:gd name="T19" fmla="*/ 109 h 1135"/>
              <a:gd name="T20" fmla="*/ 119 w 462"/>
              <a:gd name="T21" fmla="*/ 153 h 1135"/>
              <a:gd name="T22" fmla="*/ 116 w 462"/>
              <a:gd name="T23" fmla="*/ 166 h 1135"/>
              <a:gd name="T24" fmla="*/ 114 w 462"/>
              <a:gd name="T25" fmla="*/ 177 h 1135"/>
              <a:gd name="T26" fmla="*/ 112 w 462"/>
              <a:gd name="T27" fmla="*/ 182 h 1135"/>
              <a:gd name="T28" fmla="*/ 112 w 462"/>
              <a:gd name="T29" fmla="*/ 189 h 1135"/>
              <a:gd name="T30" fmla="*/ 110 w 462"/>
              <a:gd name="T31" fmla="*/ 201 h 1135"/>
              <a:gd name="T32" fmla="*/ 106 w 462"/>
              <a:gd name="T33" fmla="*/ 214 h 1135"/>
              <a:gd name="T34" fmla="*/ 105 w 462"/>
              <a:gd name="T35" fmla="*/ 223 h 1135"/>
              <a:gd name="T36" fmla="*/ 102 w 462"/>
              <a:gd name="T37" fmla="*/ 232 h 1135"/>
              <a:gd name="T38" fmla="*/ 100 w 462"/>
              <a:gd name="T39" fmla="*/ 242 h 1135"/>
              <a:gd name="T40" fmla="*/ 97 w 462"/>
              <a:gd name="T41" fmla="*/ 252 h 1135"/>
              <a:gd name="T42" fmla="*/ 94 w 462"/>
              <a:gd name="T43" fmla="*/ 263 h 1135"/>
              <a:gd name="T44" fmla="*/ 90 w 462"/>
              <a:gd name="T45" fmla="*/ 273 h 1135"/>
              <a:gd name="T46" fmla="*/ 81 w 462"/>
              <a:gd name="T47" fmla="*/ 303 h 1135"/>
              <a:gd name="T48" fmla="*/ 71 w 462"/>
              <a:gd name="T49" fmla="*/ 333 h 1135"/>
              <a:gd name="T50" fmla="*/ 65 w 462"/>
              <a:gd name="T51" fmla="*/ 348 h 1135"/>
              <a:gd name="T52" fmla="*/ 36 w 462"/>
              <a:gd name="T53" fmla="*/ 417 h 1135"/>
              <a:gd name="T54" fmla="*/ 0 w 462"/>
              <a:gd name="T55" fmla="*/ 483 h 1135"/>
              <a:gd name="T56" fmla="*/ 27 w 462"/>
              <a:gd name="T57" fmla="*/ 573 h 1135"/>
              <a:gd name="T58" fmla="*/ 94 w 462"/>
              <a:gd name="T59" fmla="*/ 745 h 1135"/>
              <a:gd name="T60" fmla="*/ 177 w 462"/>
              <a:gd name="T61" fmla="*/ 908 h 1135"/>
              <a:gd name="T62" fmla="*/ 276 w 462"/>
              <a:gd name="T63" fmla="*/ 1062 h 1135"/>
              <a:gd name="T64" fmla="*/ 332 w 462"/>
              <a:gd name="T65" fmla="*/ 1135 h 1135"/>
              <a:gd name="T66" fmla="*/ 343 w 462"/>
              <a:gd name="T67" fmla="*/ 1123 h 1135"/>
              <a:gd name="T68" fmla="*/ 355 w 462"/>
              <a:gd name="T69" fmla="*/ 1110 h 1135"/>
              <a:gd name="T70" fmla="*/ 369 w 462"/>
              <a:gd name="T71" fmla="*/ 1095 h 1135"/>
              <a:gd name="T72" fmla="*/ 383 w 462"/>
              <a:gd name="T73" fmla="*/ 1078 h 1135"/>
              <a:gd name="T74" fmla="*/ 396 w 462"/>
              <a:gd name="T75" fmla="*/ 1064 h 1135"/>
              <a:gd name="T76" fmla="*/ 408 w 462"/>
              <a:gd name="T77" fmla="*/ 1050 h 1135"/>
              <a:gd name="T78" fmla="*/ 408 w 462"/>
              <a:gd name="T79" fmla="*/ 1050 h 1135"/>
              <a:gd name="T80" fmla="*/ 409 w 462"/>
              <a:gd name="T81" fmla="*/ 1048 h 1135"/>
              <a:gd name="T82" fmla="*/ 418 w 462"/>
              <a:gd name="T83" fmla="*/ 1037 h 1135"/>
              <a:gd name="T84" fmla="*/ 427 w 462"/>
              <a:gd name="T85" fmla="*/ 1025 h 1135"/>
              <a:gd name="T86" fmla="*/ 443 w 462"/>
              <a:gd name="T87" fmla="*/ 1007 h 1135"/>
              <a:gd name="T88" fmla="*/ 457 w 462"/>
              <a:gd name="T89" fmla="*/ 989 h 1135"/>
              <a:gd name="T90" fmla="*/ 460 w 462"/>
              <a:gd name="T91" fmla="*/ 985 h 1135"/>
              <a:gd name="T92" fmla="*/ 462 w 462"/>
              <a:gd name="T93" fmla="*/ 981 h 1135"/>
              <a:gd name="T94" fmla="*/ 425 w 462"/>
              <a:gd name="T95" fmla="*/ 929 h 1135"/>
              <a:gd name="T96" fmla="*/ 355 w 462"/>
              <a:gd name="T97" fmla="*/ 820 h 1135"/>
              <a:gd name="T98" fmla="*/ 295 w 462"/>
              <a:gd name="T99" fmla="*/ 706 h 1135"/>
              <a:gd name="T100" fmla="*/ 243 w 462"/>
              <a:gd name="T101" fmla="*/ 587 h 1135"/>
              <a:gd name="T102" fmla="*/ 201 w 462"/>
              <a:gd name="T103" fmla="*/ 464 h 1135"/>
              <a:gd name="T104" fmla="*/ 168 w 462"/>
              <a:gd name="T105" fmla="*/ 335 h 1135"/>
              <a:gd name="T106" fmla="*/ 145 w 462"/>
              <a:gd name="T107" fmla="*/ 204 h 1135"/>
              <a:gd name="T108" fmla="*/ 133 w 462"/>
              <a:gd name="T109" fmla="*/ 68 h 1135"/>
              <a:gd name="T110" fmla="*/ 132 w 462"/>
              <a:gd name="T111" fmla="*/ 0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2" h="1135">
                <a:moveTo>
                  <a:pt x="132" y="0"/>
                </a:moveTo>
                <a:lnTo>
                  <a:pt x="132" y="7"/>
                </a:lnTo>
                <a:lnTo>
                  <a:pt x="132" y="17"/>
                </a:lnTo>
                <a:lnTo>
                  <a:pt x="132" y="26"/>
                </a:lnTo>
                <a:lnTo>
                  <a:pt x="131" y="35"/>
                </a:lnTo>
                <a:lnTo>
                  <a:pt x="131" y="39"/>
                </a:lnTo>
                <a:lnTo>
                  <a:pt x="131" y="41"/>
                </a:lnTo>
                <a:lnTo>
                  <a:pt x="131" y="53"/>
                </a:lnTo>
                <a:lnTo>
                  <a:pt x="129" y="64"/>
                </a:lnTo>
                <a:lnTo>
                  <a:pt x="125" y="109"/>
                </a:lnTo>
                <a:lnTo>
                  <a:pt x="119" y="153"/>
                </a:lnTo>
                <a:lnTo>
                  <a:pt x="116" y="166"/>
                </a:lnTo>
                <a:lnTo>
                  <a:pt x="114" y="177"/>
                </a:lnTo>
                <a:lnTo>
                  <a:pt x="112" y="182"/>
                </a:lnTo>
                <a:lnTo>
                  <a:pt x="112" y="189"/>
                </a:lnTo>
                <a:lnTo>
                  <a:pt x="110" y="201"/>
                </a:lnTo>
                <a:lnTo>
                  <a:pt x="106" y="214"/>
                </a:lnTo>
                <a:lnTo>
                  <a:pt x="105" y="223"/>
                </a:lnTo>
                <a:lnTo>
                  <a:pt x="102" y="232"/>
                </a:lnTo>
                <a:lnTo>
                  <a:pt x="100" y="242"/>
                </a:lnTo>
                <a:lnTo>
                  <a:pt x="97" y="252"/>
                </a:lnTo>
                <a:lnTo>
                  <a:pt x="94" y="263"/>
                </a:lnTo>
                <a:lnTo>
                  <a:pt x="90" y="273"/>
                </a:lnTo>
                <a:lnTo>
                  <a:pt x="81" y="303"/>
                </a:lnTo>
                <a:lnTo>
                  <a:pt x="71" y="333"/>
                </a:lnTo>
                <a:lnTo>
                  <a:pt x="65" y="348"/>
                </a:lnTo>
                <a:lnTo>
                  <a:pt x="36" y="417"/>
                </a:lnTo>
                <a:lnTo>
                  <a:pt x="0" y="483"/>
                </a:lnTo>
                <a:lnTo>
                  <a:pt x="27" y="573"/>
                </a:lnTo>
                <a:lnTo>
                  <a:pt x="94" y="745"/>
                </a:lnTo>
                <a:lnTo>
                  <a:pt x="177" y="908"/>
                </a:lnTo>
                <a:lnTo>
                  <a:pt x="276" y="1062"/>
                </a:lnTo>
                <a:lnTo>
                  <a:pt x="332" y="1135"/>
                </a:lnTo>
                <a:lnTo>
                  <a:pt x="343" y="1123"/>
                </a:lnTo>
                <a:lnTo>
                  <a:pt x="355" y="1110"/>
                </a:lnTo>
                <a:lnTo>
                  <a:pt x="369" y="1095"/>
                </a:lnTo>
                <a:lnTo>
                  <a:pt x="383" y="1078"/>
                </a:lnTo>
                <a:lnTo>
                  <a:pt x="396" y="1064"/>
                </a:lnTo>
                <a:lnTo>
                  <a:pt x="408" y="1050"/>
                </a:lnTo>
                <a:lnTo>
                  <a:pt x="408" y="1050"/>
                </a:lnTo>
                <a:lnTo>
                  <a:pt x="409" y="1048"/>
                </a:lnTo>
                <a:lnTo>
                  <a:pt x="418" y="1037"/>
                </a:lnTo>
                <a:lnTo>
                  <a:pt x="427" y="1025"/>
                </a:lnTo>
                <a:lnTo>
                  <a:pt x="443" y="1007"/>
                </a:lnTo>
                <a:lnTo>
                  <a:pt x="457" y="989"/>
                </a:lnTo>
                <a:lnTo>
                  <a:pt x="460" y="985"/>
                </a:lnTo>
                <a:lnTo>
                  <a:pt x="462" y="981"/>
                </a:lnTo>
                <a:lnTo>
                  <a:pt x="425" y="929"/>
                </a:lnTo>
                <a:lnTo>
                  <a:pt x="355" y="820"/>
                </a:lnTo>
                <a:lnTo>
                  <a:pt x="295" y="706"/>
                </a:lnTo>
                <a:lnTo>
                  <a:pt x="243" y="587"/>
                </a:lnTo>
                <a:lnTo>
                  <a:pt x="201" y="464"/>
                </a:lnTo>
                <a:lnTo>
                  <a:pt x="168" y="335"/>
                </a:lnTo>
                <a:lnTo>
                  <a:pt x="145" y="204"/>
                </a:lnTo>
                <a:lnTo>
                  <a:pt x="133" y="68"/>
                </a:lnTo>
                <a:lnTo>
                  <a:pt x="132" y="0"/>
                </a:lnTo>
                <a:close/>
              </a:path>
            </a:pathLst>
          </a:custGeom>
          <a:solidFill>
            <a:schemeClr val="accent5">
              <a:lumMod val="75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18" name="Freeform: Shape 117">
            <a:extLst>
              <a:ext uri="{FF2B5EF4-FFF2-40B4-BE49-F238E27FC236}">
                <a16:creationId xmlns:a16="http://schemas.microsoft.com/office/drawing/2014/main" id="{C62C79A3-92EE-4324-A6E7-3013BBE5B270}"/>
              </a:ext>
            </a:extLst>
          </p:cNvPr>
          <p:cNvSpPr>
            <a:spLocks/>
          </p:cNvSpPr>
          <p:nvPr/>
        </p:nvSpPr>
        <p:spPr bwMode="auto">
          <a:xfrm>
            <a:off x="1450683" y="3807909"/>
            <a:ext cx="2956360" cy="428999"/>
          </a:xfrm>
          <a:custGeom>
            <a:avLst/>
            <a:gdLst>
              <a:gd name="connsiteX0" fmla="*/ 0 w 3941813"/>
              <a:gd name="connsiteY0" fmla="*/ 0 h 571998"/>
              <a:gd name="connsiteX1" fmla="*/ 228336 w 3941813"/>
              <a:gd name="connsiteY1" fmla="*/ 0 h 571998"/>
              <a:gd name="connsiteX2" fmla="*/ 228336 w 3941813"/>
              <a:gd name="connsiteY2" fmla="*/ 1035 h 571998"/>
              <a:gd name="connsiteX3" fmla="*/ 228336 w 3941813"/>
              <a:gd name="connsiteY3" fmla="*/ 2070 h 571998"/>
              <a:gd name="connsiteX4" fmla="*/ 228336 w 3941813"/>
              <a:gd name="connsiteY4" fmla="*/ 3450 h 571998"/>
              <a:gd name="connsiteX5" fmla="*/ 228336 w 3941813"/>
              <a:gd name="connsiteY5" fmla="*/ 4485 h 571998"/>
              <a:gd name="connsiteX6" fmla="*/ 228336 w 3941813"/>
              <a:gd name="connsiteY6" fmla="*/ 6555 h 571998"/>
              <a:gd name="connsiteX7" fmla="*/ 228336 w 3941813"/>
              <a:gd name="connsiteY7" fmla="*/ 8625 h 571998"/>
              <a:gd name="connsiteX8" fmla="*/ 228336 w 3941813"/>
              <a:gd name="connsiteY8" fmla="*/ 13110 h 571998"/>
              <a:gd name="connsiteX9" fmla="*/ 228681 w 3941813"/>
              <a:gd name="connsiteY9" fmla="*/ 17595 h 571998"/>
              <a:gd name="connsiteX10" fmla="*/ 228681 w 3941813"/>
              <a:gd name="connsiteY10" fmla="*/ 21045 h 571998"/>
              <a:gd name="connsiteX11" fmla="*/ 229372 w 3941813"/>
              <a:gd name="connsiteY11" fmla="*/ 24495 h 571998"/>
              <a:gd name="connsiteX12" fmla="*/ 229561 w 3941813"/>
              <a:gd name="connsiteY12" fmla="*/ 29949 h 571998"/>
              <a:gd name="connsiteX13" fmla="*/ 230860 w 3941813"/>
              <a:gd name="connsiteY13" fmla="*/ 43059 h 571998"/>
              <a:gd name="connsiteX14" fmla="*/ 231099 w 3941813"/>
              <a:gd name="connsiteY14" fmla="*/ 44849 h 571998"/>
              <a:gd name="connsiteX15" fmla="*/ 231445 w 3941813"/>
              <a:gd name="connsiteY15" fmla="*/ 47954 h 571998"/>
              <a:gd name="connsiteX16" fmla="*/ 231790 w 3941813"/>
              <a:gd name="connsiteY16" fmla="*/ 51059 h 571998"/>
              <a:gd name="connsiteX17" fmla="*/ 232439 w 3941813"/>
              <a:gd name="connsiteY17" fmla="*/ 55431 h 571998"/>
              <a:gd name="connsiteX18" fmla="*/ 237460 w 3941813"/>
              <a:gd name="connsiteY18" fmla="*/ 78594 h 571998"/>
              <a:gd name="connsiteX19" fmla="*/ 239935 w 3941813"/>
              <a:gd name="connsiteY19" fmla="*/ 88754 h 571998"/>
              <a:gd name="connsiteX20" fmla="*/ 249062 w 3941813"/>
              <a:gd name="connsiteY20" fmla="*/ 117988 h 571998"/>
              <a:gd name="connsiteX21" fmla="*/ 258766 w 3941813"/>
              <a:gd name="connsiteY21" fmla="*/ 141560 h 571998"/>
              <a:gd name="connsiteX22" fmla="*/ 260462 w 3941813"/>
              <a:gd name="connsiteY22" fmla="*/ 145242 h 571998"/>
              <a:gd name="connsiteX23" fmla="*/ 261844 w 3941813"/>
              <a:gd name="connsiteY23" fmla="*/ 148347 h 571998"/>
              <a:gd name="connsiteX24" fmla="*/ 263571 w 3941813"/>
              <a:gd name="connsiteY24" fmla="*/ 152142 h 571998"/>
              <a:gd name="connsiteX25" fmla="*/ 265643 w 3941813"/>
              <a:gd name="connsiteY25" fmla="*/ 155592 h 571998"/>
              <a:gd name="connsiteX26" fmla="*/ 267371 w 3941813"/>
              <a:gd name="connsiteY26" fmla="*/ 158697 h 571998"/>
              <a:gd name="connsiteX27" fmla="*/ 269060 w 3941813"/>
              <a:gd name="connsiteY27" fmla="*/ 162072 h 571998"/>
              <a:gd name="connsiteX28" fmla="*/ 276558 w 3941813"/>
              <a:gd name="connsiteY28" fmla="*/ 175613 h 571998"/>
              <a:gd name="connsiteX29" fmla="*/ 277043 w 3941813"/>
              <a:gd name="connsiteY29" fmla="*/ 176291 h 571998"/>
              <a:gd name="connsiteX30" fmla="*/ 278368 w 3941813"/>
              <a:gd name="connsiteY30" fmla="*/ 178791 h 571998"/>
              <a:gd name="connsiteX31" fmla="*/ 295536 w 3941813"/>
              <a:gd name="connsiteY31" fmla="*/ 204348 h 571998"/>
              <a:gd name="connsiteX32" fmla="*/ 296042 w 3941813"/>
              <a:gd name="connsiteY32" fmla="*/ 204926 h 571998"/>
              <a:gd name="connsiteX33" fmla="*/ 298303 w 3941813"/>
              <a:gd name="connsiteY33" fmla="*/ 207936 h 571998"/>
              <a:gd name="connsiteX34" fmla="*/ 316635 w 3941813"/>
              <a:gd name="connsiteY34" fmla="*/ 230146 h 571998"/>
              <a:gd name="connsiteX35" fmla="*/ 318158 w 3941813"/>
              <a:gd name="connsiteY35" fmla="*/ 231823 h 571998"/>
              <a:gd name="connsiteX36" fmla="*/ 341295 w 3941813"/>
              <a:gd name="connsiteY36" fmla="*/ 254260 h 571998"/>
              <a:gd name="connsiteX37" fmla="*/ 364855 w 3941813"/>
              <a:gd name="connsiteY37" fmla="*/ 274566 h 571998"/>
              <a:gd name="connsiteX38" fmla="*/ 383255 w 3941813"/>
              <a:gd name="connsiteY38" fmla="*/ 287072 h 571998"/>
              <a:gd name="connsiteX39" fmla="*/ 390494 w 3941813"/>
              <a:gd name="connsiteY39" fmla="*/ 291862 h 571998"/>
              <a:gd name="connsiteX40" fmla="*/ 396550 w 3941813"/>
              <a:gd name="connsiteY40" fmla="*/ 295622 h 571998"/>
              <a:gd name="connsiteX41" fmla="*/ 409034 w 3941813"/>
              <a:gd name="connsiteY41" fmla="*/ 302598 h 571998"/>
              <a:gd name="connsiteX42" fmla="*/ 419364 w 3941813"/>
              <a:gd name="connsiteY42" fmla="*/ 308079 h 571998"/>
              <a:gd name="connsiteX43" fmla="*/ 431109 w 3941813"/>
              <a:gd name="connsiteY43" fmla="*/ 313598 h 571998"/>
              <a:gd name="connsiteX44" fmla="*/ 433413 w 3941813"/>
              <a:gd name="connsiteY44" fmla="*/ 314749 h 571998"/>
              <a:gd name="connsiteX45" fmla="*/ 445124 w 3941813"/>
              <a:gd name="connsiteY45" fmla="*/ 319611 h 571998"/>
              <a:gd name="connsiteX46" fmla="*/ 450799 w 3941813"/>
              <a:gd name="connsiteY46" fmla="*/ 321878 h 571998"/>
              <a:gd name="connsiteX47" fmla="*/ 462312 w 3941813"/>
              <a:gd name="connsiteY47" fmla="*/ 325820 h 571998"/>
              <a:gd name="connsiteX48" fmla="*/ 480775 w 3941813"/>
              <a:gd name="connsiteY48" fmla="*/ 331449 h 571998"/>
              <a:gd name="connsiteX49" fmla="*/ 490525 w 3941813"/>
              <a:gd name="connsiteY49" fmla="*/ 333953 h 571998"/>
              <a:gd name="connsiteX50" fmla="*/ 499752 w 3941813"/>
              <a:gd name="connsiteY50" fmla="*/ 335946 h 571998"/>
              <a:gd name="connsiteX51" fmla="*/ 520232 w 3941813"/>
              <a:gd name="connsiteY51" fmla="*/ 340163 h 571998"/>
              <a:gd name="connsiteX52" fmla="*/ 554124 w 3941813"/>
              <a:gd name="connsiteY52" fmla="*/ 343209 h 571998"/>
              <a:gd name="connsiteX53" fmla="*/ 555122 w 3941813"/>
              <a:gd name="connsiteY53" fmla="*/ 343268 h 571998"/>
              <a:gd name="connsiteX54" fmla="*/ 555467 w 3941813"/>
              <a:gd name="connsiteY54" fmla="*/ 343294 h 571998"/>
              <a:gd name="connsiteX55" fmla="*/ 572739 w 3941813"/>
              <a:gd name="connsiteY55" fmla="*/ 343958 h 571998"/>
              <a:gd name="connsiteX56" fmla="*/ 3862707 w 3941813"/>
              <a:gd name="connsiteY56" fmla="*/ 343958 h 571998"/>
              <a:gd name="connsiteX57" fmla="*/ 3941813 w 3941813"/>
              <a:gd name="connsiteY57" fmla="*/ 343958 h 571998"/>
              <a:gd name="connsiteX58" fmla="*/ 3941813 w 3941813"/>
              <a:gd name="connsiteY58" fmla="*/ 388462 h 571998"/>
              <a:gd name="connsiteX59" fmla="*/ 3940777 w 3941813"/>
              <a:gd name="connsiteY59" fmla="*/ 407437 h 571998"/>
              <a:gd name="connsiteX60" fmla="*/ 3933868 w 3941813"/>
              <a:gd name="connsiteY60" fmla="*/ 442971 h 571998"/>
              <a:gd name="connsiteX61" fmla="*/ 3920050 w 3941813"/>
              <a:gd name="connsiteY61" fmla="*/ 476090 h 571998"/>
              <a:gd name="connsiteX62" fmla="*/ 3900015 w 3941813"/>
              <a:gd name="connsiteY62" fmla="*/ 505415 h 571998"/>
              <a:gd name="connsiteX63" fmla="*/ 3875143 w 3941813"/>
              <a:gd name="connsiteY63" fmla="*/ 530254 h 571998"/>
              <a:gd name="connsiteX64" fmla="*/ 3846126 w 3941813"/>
              <a:gd name="connsiteY64" fmla="*/ 549919 h 571998"/>
              <a:gd name="connsiteX65" fmla="*/ 3812964 w 3941813"/>
              <a:gd name="connsiteY65" fmla="*/ 563718 h 571998"/>
              <a:gd name="connsiteX66" fmla="*/ 3777038 w 3941813"/>
              <a:gd name="connsiteY66" fmla="*/ 570963 h 571998"/>
              <a:gd name="connsiteX67" fmla="*/ 3758385 w 3941813"/>
              <a:gd name="connsiteY67" fmla="*/ 571998 h 571998"/>
              <a:gd name="connsiteX68" fmla="*/ 572739 w 3941813"/>
              <a:gd name="connsiteY68" fmla="*/ 571998 h 571998"/>
              <a:gd name="connsiteX69" fmla="*/ 543032 w 3941813"/>
              <a:gd name="connsiteY69" fmla="*/ 571308 h 571998"/>
              <a:gd name="connsiteX70" fmla="*/ 485343 w 3941813"/>
              <a:gd name="connsiteY70" fmla="*/ 565788 h 571998"/>
              <a:gd name="connsiteX71" fmla="*/ 429382 w 3941813"/>
              <a:gd name="connsiteY71" fmla="*/ 554059 h 571998"/>
              <a:gd name="connsiteX72" fmla="*/ 375493 w 3941813"/>
              <a:gd name="connsiteY72" fmla="*/ 537499 h 571998"/>
              <a:gd name="connsiteX73" fmla="*/ 324023 w 3941813"/>
              <a:gd name="connsiteY73" fmla="*/ 515419 h 571998"/>
              <a:gd name="connsiteX74" fmla="*/ 275661 w 3941813"/>
              <a:gd name="connsiteY74" fmla="*/ 489200 h 571998"/>
              <a:gd name="connsiteX75" fmla="*/ 229718 w 3941813"/>
              <a:gd name="connsiteY75" fmla="*/ 458495 h 571998"/>
              <a:gd name="connsiteX76" fmla="*/ 187574 w 3941813"/>
              <a:gd name="connsiteY76" fmla="*/ 423306 h 571998"/>
              <a:gd name="connsiteX77" fmla="*/ 148539 w 3941813"/>
              <a:gd name="connsiteY77" fmla="*/ 384667 h 571998"/>
              <a:gd name="connsiteX78" fmla="*/ 113650 w 3941813"/>
              <a:gd name="connsiteY78" fmla="*/ 342233 h 571998"/>
              <a:gd name="connsiteX79" fmla="*/ 82906 w 3941813"/>
              <a:gd name="connsiteY79" fmla="*/ 296349 h 571998"/>
              <a:gd name="connsiteX80" fmla="*/ 56307 w 3941813"/>
              <a:gd name="connsiteY80" fmla="*/ 248050 h 571998"/>
              <a:gd name="connsiteX81" fmla="*/ 34544 w 3941813"/>
              <a:gd name="connsiteY81" fmla="*/ 196646 h 571998"/>
              <a:gd name="connsiteX82" fmla="*/ 17963 w 3941813"/>
              <a:gd name="connsiteY82" fmla="*/ 143172 h 571998"/>
              <a:gd name="connsiteX83" fmla="*/ 6218 w 3941813"/>
              <a:gd name="connsiteY83" fmla="*/ 87283 h 571998"/>
              <a:gd name="connsiteX84" fmla="*/ 346 w 3941813"/>
              <a:gd name="connsiteY84" fmla="*/ 29669 h 57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941813" h="571998">
                <a:moveTo>
                  <a:pt x="0" y="0"/>
                </a:moveTo>
                <a:lnTo>
                  <a:pt x="228336" y="0"/>
                </a:lnTo>
                <a:lnTo>
                  <a:pt x="228336" y="1035"/>
                </a:lnTo>
                <a:lnTo>
                  <a:pt x="228336" y="2070"/>
                </a:lnTo>
                <a:lnTo>
                  <a:pt x="228336" y="3450"/>
                </a:lnTo>
                <a:lnTo>
                  <a:pt x="228336" y="4485"/>
                </a:lnTo>
                <a:lnTo>
                  <a:pt x="228336" y="6555"/>
                </a:lnTo>
                <a:lnTo>
                  <a:pt x="228336" y="8625"/>
                </a:lnTo>
                <a:lnTo>
                  <a:pt x="228336" y="13110"/>
                </a:lnTo>
                <a:lnTo>
                  <a:pt x="228681" y="17595"/>
                </a:lnTo>
                <a:lnTo>
                  <a:pt x="228681" y="21045"/>
                </a:lnTo>
                <a:lnTo>
                  <a:pt x="229372" y="24495"/>
                </a:lnTo>
                <a:lnTo>
                  <a:pt x="229561" y="29949"/>
                </a:lnTo>
                <a:lnTo>
                  <a:pt x="230860" y="43059"/>
                </a:lnTo>
                <a:lnTo>
                  <a:pt x="231099" y="44849"/>
                </a:lnTo>
                <a:lnTo>
                  <a:pt x="231445" y="47954"/>
                </a:lnTo>
                <a:lnTo>
                  <a:pt x="231790" y="51059"/>
                </a:lnTo>
                <a:lnTo>
                  <a:pt x="232439" y="55431"/>
                </a:lnTo>
                <a:lnTo>
                  <a:pt x="237460" y="78594"/>
                </a:lnTo>
                <a:lnTo>
                  <a:pt x="239935" y="88754"/>
                </a:lnTo>
                <a:lnTo>
                  <a:pt x="249062" y="117988"/>
                </a:lnTo>
                <a:lnTo>
                  <a:pt x="258766" y="141560"/>
                </a:lnTo>
                <a:lnTo>
                  <a:pt x="260462" y="145242"/>
                </a:lnTo>
                <a:lnTo>
                  <a:pt x="261844" y="148347"/>
                </a:lnTo>
                <a:lnTo>
                  <a:pt x="263571" y="152142"/>
                </a:lnTo>
                <a:lnTo>
                  <a:pt x="265643" y="155592"/>
                </a:lnTo>
                <a:lnTo>
                  <a:pt x="267371" y="158697"/>
                </a:lnTo>
                <a:lnTo>
                  <a:pt x="269060" y="162072"/>
                </a:lnTo>
                <a:lnTo>
                  <a:pt x="276558" y="175613"/>
                </a:lnTo>
                <a:lnTo>
                  <a:pt x="277043" y="176291"/>
                </a:lnTo>
                <a:lnTo>
                  <a:pt x="278368" y="178791"/>
                </a:lnTo>
                <a:lnTo>
                  <a:pt x="295536" y="204348"/>
                </a:lnTo>
                <a:lnTo>
                  <a:pt x="296042" y="204926"/>
                </a:lnTo>
                <a:lnTo>
                  <a:pt x="298303" y="207936"/>
                </a:lnTo>
                <a:lnTo>
                  <a:pt x="316635" y="230146"/>
                </a:lnTo>
                <a:lnTo>
                  <a:pt x="318158" y="231823"/>
                </a:lnTo>
                <a:lnTo>
                  <a:pt x="341295" y="254260"/>
                </a:lnTo>
                <a:lnTo>
                  <a:pt x="364855" y="274566"/>
                </a:lnTo>
                <a:lnTo>
                  <a:pt x="383255" y="287072"/>
                </a:lnTo>
                <a:lnTo>
                  <a:pt x="390494" y="291862"/>
                </a:lnTo>
                <a:lnTo>
                  <a:pt x="396550" y="295622"/>
                </a:lnTo>
                <a:lnTo>
                  <a:pt x="409034" y="302598"/>
                </a:lnTo>
                <a:lnTo>
                  <a:pt x="419364" y="308079"/>
                </a:lnTo>
                <a:lnTo>
                  <a:pt x="431109" y="313598"/>
                </a:lnTo>
                <a:lnTo>
                  <a:pt x="433413" y="314749"/>
                </a:lnTo>
                <a:lnTo>
                  <a:pt x="445124" y="319611"/>
                </a:lnTo>
                <a:lnTo>
                  <a:pt x="450799" y="321878"/>
                </a:lnTo>
                <a:lnTo>
                  <a:pt x="462312" y="325820"/>
                </a:lnTo>
                <a:lnTo>
                  <a:pt x="480775" y="331449"/>
                </a:lnTo>
                <a:lnTo>
                  <a:pt x="490525" y="333953"/>
                </a:lnTo>
                <a:lnTo>
                  <a:pt x="499752" y="335946"/>
                </a:lnTo>
                <a:lnTo>
                  <a:pt x="520232" y="340163"/>
                </a:lnTo>
                <a:lnTo>
                  <a:pt x="554124" y="343209"/>
                </a:lnTo>
                <a:lnTo>
                  <a:pt x="555122" y="343268"/>
                </a:lnTo>
                <a:lnTo>
                  <a:pt x="555467" y="343294"/>
                </a:lnTo>
                <a:lnTo>
                  <a:pt x="572739" y="343958"/>
                </a:lnTo>
                <a:lnTo>
                  <a:pt x="3862707" y="343958"/>
                </a:lnTo>
                <a:lnTo>
                  <a:pt x="3941813" y="343958"/>
                </a:lnTo>
                <a:lnTo>
                  <a:pt x="3941813" y="388462"/>
                </a:lnTo>
                <a:lnTo>
                  <a:pt x="3940777" y="407437"/>
                </a:lnTo>
                <a:lnTo>
                  <a:pt x="3933868" y="442971"/>
                </a:lnTo>
                <a:lnTo>
                  <a:pt x="3920050" y="476090"/>
                </a:lnTo>
                <a:lnTo>
                  <a:pt x="3900015" y="505415"/>
                </a:lnTo>
                <a:lnTo>
                  <a:pt x="3875143" y="530254"/>
                </a:lnTo>
                <a:lnTo>
                  <a:pt x="3846126" y="549919"/>
                </a:lnTo>
                <a:lnTo>
                  <a:pt x="3812964" y="563718"/>
                </a:lnTo>
                <a:lnTo>
                  <a:pt x="3777038" y="570963"/>
                </a:lnTo>
                <a:lnTo>
                  <a:pt x="3758385" y="571998"/>
                </a:lnTo>
                <a:lnTo>
                  <a:pt x="572739" y="571998"/>
                </a:lnTo>
                <a:lnTo>
                  <a:pt x="543032" y="571308"/>
                </a:lnTo>
                <a:lnTo>
                  <a:pt x="485343" y="565788"/>
                </a:lnTo>
                <a:lnTo>
                  <a:pt x="429382" y="554059"/>
                </a:lnTo>
                <a:lnTo>
                  <a:pt x="375493" y="537499"/>
                </a:lnTo>
                <a:lnTo>
                  <a:pt x="324023" y="515419"/>
                </a:lnTo>
                <a:lnTo>
                  <a:pt x="275661" y="489200"/>
                </a:lnTo>
                <a:lnTo>
                  <a:pt x="229718" y="458495"/>
                </a:lnTo>
                <a:lnTo>
                  <a:pt x="187574" y="423306"/>
                </a:lnTo>
                <a:lnTo>
                  <a:pt x="148539" y="384667"/>
                </a:lnTo>
                <a:lnTo>
                  <a:pt x="113650" y="342233"/>
                </a:lnTo>
                <a:lnTo>
                  <a:pt x="82906" y="296349"/>
                </a:lnTo>
                <a:lnTo>
                  <a:pt x="56307" y="248050"/>
                </a:lnTo>
                <a:lnTo>
                  <a:pt x="34544" y="196646"/>
                </a:lnTo>
                <a:lnTo>
                  <a:pt x="17963" y="143172"/>
                </a:lnTo>
                <a:lnTo>
                  <a:pt x="6218" y="87283"/>
                </a:lnTo>
                <a:lnTo>
                  <a:pt x="346" y="29669"/>
                </a:lnTo>
                <a:close/>
              </a:path>
            </a:pathLst>
          </a:custGeom>
          <a:solidFill>
            <a:schemeClr val="accent5"/>
          </a:solidFill>
          <a:ln>
            <a:noFill/>
          </a:ln>
        </p:spPr>
        <p:txBody>
          <a:bodyPr vert="horz" wrap="square" lIns="68580" tIns="34290" rIns="68580" bIns="34290" numCol="1" anchor="t" anchorCtr="0" compatLnSpc="1">
            <a:prstTxWarp prst="textNoShape">
              <a:avLst/>
            </a:prstTxWarp>
            <a:noAutofit/>
          </a:bodyPr>
          <a:lstStyle/>
          <a:p>
            <a:endParaRPr lang="en-US" sz="1350"/>
          </a:p>
        </p:txBody>
      </p:sp>
      <p:sp>
        <p:nvSpPr>
          <p:cNvPr id="113" name="Freeform 585">
            <a:extLst>
              <a:ext uri="{FF2B5EF4-FFF2-40B4-BE49-F238E27FC236}">
                <a16:creationId xmlns:a16="http://schemas.microsoft.com/office/drawing/2014/main" id="{ADA4AED6-4F68-48C8-974C-F6C2036E1E90}"/>
              </a:ext>
            </a:extLst>
          </p:cNvPr>
          <p:cNvSpPr>
            <a:spLocks/>
          </p:cNvSpPr>
          <p:nvPr/>
        </p:nvSpPr>
        <p:spPr bwMode="auto">
          <a:xfrm>
            <a:off x="933604" y="3548853"/>
            <a:ext cx="517079" cy="51707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ctr" anchorCtr="0" compatLnSpc="1">
            <a:prstTxWarp prst="textNoShape">
              <a:avLst/>
            </a:prstTxWarp>
          </a:bodyPr>
          <a:lstStyle/>
          <a:p>
            <a:pPr algn="ctr"/>
            <a:r>
              <a:rPr lang="en-US" sz="3300" b="1">
                <a:solidFill>
                  <a:srgbClr val="191C21"/>
                </a:solidFill>
              </a:rPr>
              <a:t>5</a:t>
            </a:r>
          </a:p>
        </p:txBody>
      </p:sp>
      <p:sp>
        <p:nvSpPr>
          <p:cNvPr id="134" name="Freeform 588">
            <a:extLst>
              <a:ext uri="{FF2B5EF4-FFF2-40B4-BE49-F238E27FC236}">
                <a16:creationId xmlns:a16="http://schemas.microsoft.com/office/drawing/2014/main" id="{CE04EDC9-F761-47E9-BD68-25E977FCE507}"/>
              </a:ext>
            </a:extLst>
          </p:cNvPr>
          <p:cNvSpPr>
            <a:spLocks/>
          </p:cNvSpPr>
          <p:nvPr/>
        </p:nvSpPr>
        <p:spPr bwMode="auto">
          <a:xfrm>
            <a:off x="4794299" y="3378911"/>
            <a:ext cx="859034" cy="857997"/>
          </a:xfrm>
          <a:custGeom>
            <a:avLst/>
            <a:gdLst>
              <a:gd name="T0" fmla="*/ 1573 w 3316"/>
              <a:gd name="T1" fmla="*/ 2 h 3316"/>
              <a:gd name="T2" fmla="*/ 1243 w 3316"/>
              <a:gd name="T3" fmla="*/ 52 h 3316"/>
              <a:gd name="T4" fmla="*/ 939 w 3316"/>
              <a:gd name="T5" fmla="*/ 162 h 3316"/>
              <a:gd name="T6" fmla="*/ 665 w 3316"/>
              <a:gd name="T7" fmla="*/ 328 h 3316"/>
              <a:gd name="T8" fmla="*/ 431 w 3316"/>
              <a:gd name="T9" fmla="*/ 542 h 3316"/>
              <a:gd name="T10" fmla="*/ 240 w 3316"/>
              <a:gd name="T11" fmla="*/ 797 h 3316"/>
              <a:gd name="T12" fmla="*/ 100 w 3316"/>
              <a:gd name="T13" fmla="*/ 1088 h 3316"/>
              <a:gd name="T14" fmla="*/ 19 w 3316"/>
              <a:gd name="T15" fmla="*/ 1405 h 3316"/>
              <a:gd name="T16" fmla="*/ 0 w 3316"/>
              <a:gd name="T17" fmla="*/ 1658 h 3316"/>
              <a:gd name="T18" fmla="*/ 19 w 3316"/>
              <a:gd name="T19" fmla="*/ 1911 h 3316"/>
              <a:gd name="T20" fmla="*/ 100 w 3316"/>
              <a:gd name="T21" fmla="*/ 2228 h 3316"/>
              <a:gd name="T22" fmla="*/ 240 w 3316"/>
              <a:gd name="T23" fmla="*/ 2517 h 3316"/>
              <a:gd name="T24" fmla="*/ 431 w 3316"/>
              <a:gd name="T25" fmla="*/ 2773 h 3316"/>
              <a:gd name="T26" fmla="*/ 665 w 3316"/>
              <a:gd name="T27" fmla="*/ 2987 h 3316"/>
              <a:gd name="T28" fmla="*/ 939 w 3316"/>
              <a:gd name="T29" fmla="*/ 3152 h 3316"/>
              <a:gd name="T30" fmla="*/ 1243 w 3316"/>
              <a:gd name="T31" fmla="*/ 3264 h 3316"/>
              <a:gd name="T32" fmla="*/ 1573 w 3316"/>
              <a:gd name="T33" fmla="*/ 3314 h 3316"/>
              <a:gd name="T34" fmla="*/ 1744 w 3316"/>
              <a:gd name="T35" fmla="*/ 3314 h 3316"/>
              <a:gd name="T36" fmla="*/ 2073 w 3316"/>
              <a:gd name="T37" fmla="*/ 3264 h 3316"/>
              <a:gd name="T38" fmla="*/ 2378 w 3316"/>
              <a:gd name="T39" fmla="*/ 3152 h 3316"/>
              <a:gd name="T40" fmla="*/ 2650 w 3316"/>
              <a:gd name="T41" fmla="*/ 2987 h 3316"/>
              <a:gd name="T42" fmla="*/ 2886 w 3316"/>
              <a:gd name="T43" fmla="*/ 2773 h 3316"/>
              <a:gd name="T44" fmla="*/ 3076 w 3316"/>
              <a:gd name="T45" fmla="*/ 2517 h 3316"/>
              <a:gd name="T46" fmla="*/ 3216 w 3316"/>
              <a:gd name="T47" fmla="*/ 2228 h 3316"/>
              <a:gd name="T48" fmla="*/ 3298 w 3316"/>
              <a:gd name="T49" fmla="*/ 1911 h 3316"/>
              <a:gd name="T50" fmla="*/ 3316 w 3316"/>
              <a:gd name="T51" fmla="*/ 1658 h 3316"/>
              <a:gd name="T52" fmla="*/ 3298 w 3316"/>
              <a:gd name="T53" fmla="*/ 1405 h 3316"/>
              <a:gd name="T54" fmla="*/ 3216 w 3316"/>
              <a:gd name="T55" fmla="*/ 1088 h 3316"/>
              <a:gd name="T56" fmla="*/ 3076 w 3316"/>
              <a:gd name="T57" fmla="*/ 797 h 3316"/>
              <a:gd name="T58" fmla="*/ 2886 w 3316"/>
              <a:gd name="T59" fmla="*/ 542 h 3316"/>
              <a:gd name="T60" fmla="*/ 2650 w 3316"/>
              <a:gd name="T61" fmla="*/ 328 h 3316"/>
              <a:gd name="T62" fmla="*/ 2378 w 3316"/>
              <a:gd name="T63" fmla="*/ 162 h 3316"/>
              <a:gd name="T64" fmla="*/ 2073 w 3316"/>
              <a:gd name="T65" fmla="*/ 52 h 3316"/>
              <a:gd name="T66" fmla="*/ 1744 w 3316"/>
              <a:gd name="T67" fmla="*/ 2 h 3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16" h="3316">
                <a:moveTo>
                  <a:pt x="1658" y="0"/>
                </a:moveTo>
                <a:lnTo>
                  <a:pt x="1573" y="2"/>
                </a:lnTo>
                <a:lnTo>
                  <a:pt x="1405" y="18"/>
                </a:lnTo>
                <a:lnTo>
                  <a:pt x="1243" y="52"/>
                </a:lnTo>
                <a:lnTo>
                  <a:pt x="1088" y="100"/>
                </a:lnTo>
                <a:lnTo>
                  <a:pt x="939" y="162"/>
                </a:lnTo>
                <a:lnTo>
                  <a:pt x="798" y="239"/>
                </a:lnTo>
                <a:lnTo>
                  <a:pt x="665" y="328"/>
                </a:lnTo>
                <a:lnTo>
                  <a:pt x="542" y="431"/>
                </a:lnTo>
                <a:lnTo>
                  <a:pt x="431" y="542"/>
                </a:lnTo>
                <a:lnTo>
                  <a:pt x="328" y="665"/>
                </a:lnTo>
                <a:lnTo>
                  <a:pt x="240" y="797"/>
                </a:lnTo>
                <a:lnTo>
                  <a:pt x="162" y="939"/>
                </a:lnTo>
                <a:lnTo>
                  <a:pt x="100" y="1088"/>
                </a:lnTo>
                <a:lnTo>
                  <a:pt x="52" y="1243"/>
                </a:lnTo>
                <a:lnTo>
                  <a:pt x="19" y="1405"/>
                </a:lnTo>
                <a:lnTo>
                  <a:pt x="2" y="1572"/>
                </a:lnTo>
                <a:lnTo>
                  <a:pt x="0" y="1658"/>
                </a:lnTo>
                <a:lnTo>
                  <a:pt x="2" y="1744"/>
                </a:lnTo>
                <a:lnTo>
                  <a:pt x="19" y="1911"/>
                </a:lnTo>
                <a:lnTo>
                  <a:pt x="52" y="2073"/>
                </a:lnTo>
                <a:lnTo>
                  <a:pt x="100" y="2228"/>
                </a:lnTo>
                <a:lnTo>
                  <a:pt x="162" y="2377"/>
                </a:lnTo>
                <a:lnTo>
                  <a:pt x="240" y="2517"/>
                </a:lnTo>
                <a:lnTo>
                  <a:pt x="328" y="2650"/>
                </a:lnTo>
                <a:lnTo>
                  <a:pt x="431" y="2773"/>
                </a:lnTo>
                <a:lnTo>
                  <a:pt x="542" y="2885"/>
                </a:lnTo>
                <a:lnTo>
                  <a:pt x="665" y="2987"/>
                </a:lnTo>
                <a:lnTo>
                  <a:pt x="798" y="3076"/>
                </a:lnTo>
                <a:lnTo>
                  <a:pt x="939" y="3152"/>
                </a:lnTo>
                <a:lnTo>
                  <a:pt x="1088" y="3216"/>
                </a:lnTo>
                <a:lnTo>
                  <a:pt x="1243" y="3264"/>
                </a:lnTo>
                <a:lnTo>
                  <a:pt x="1405" y="3298"/>
                </a:lnTo>
                <a:lnTo>
                  <a:pt x="1573" y="3314"/>
                </a:lnTo>
                <a:lnTo>
                  <a:pt x="1658" y="3316"/>
                </a:lnTo>
                <a:lnTo>
                  <a:pt x="1744" y="3314"/>
                </a:lnTo>
                <a:lnTo>
                  <a:pt x="1911" y="3298"/>
                </a:lnTo>
                <a:lnTo>
                  <a:pt x="2073" y="3264"/>
                </a:lnTo>
                <a:lnTo>
                  <a:pt x="2228" y="3216"/>
                </a:lnTo>
                <a:lnTo>
                  <a:pt x="2378" y="3152"/>
                </a:lnTo>
                <a:lnTo>
                  <a:pt x="2518" y="3076"/>
                </a:lnTo>
                <a:lnTo>
                  <a:pt x="2650" y="2987"/>
                </a:lnTo>
                <a:lnTo>
                  <a:pt x="2773" y="2885"/>
                </a:lnTo>
                <a:lnTo>
                  <a:pt x="2886" y="2773"/>
                </a:lnTo>
                <a:lnTo>
                  <a:pt x="2987" y="2650"/>
                </a:lnTo>
                <a:lnTo>
                  <a:pt x="3076" y="2517"/>
                </a:lnTo>
                <a:lnTo>
                  <a:pt x="3153" y="2377"/>
                </a:lnTo>
                <a:lnTo>
                  <a:pt x="3216" y="2228"/>
                </a:lnTo>
                <a:lnTo>
                  <a:pt x="3264" y="2073"/>
                </a:lnTo>
                <a:lnTo>
                  <a:pt x="3298" y="1911"/>
                </a:lnTo>
                <a:lnTo>
                  <a:pt x="3315" y="1744"/>
                </a:lnTo>
                <a:lnTo>
                  <a:pt x="3316" y="1658"/>
                </a:lnTo>
                <a:lnTo>
                  <a:pt x="3315" y="1572"/>
                </a:lnTo>
                <a:lnTo>
                  <a:pt x="3298" y="1405"/>
                </a:lnTo>
                <a:lnTo>
                  <a:pt x="3264" y="1243"/>
                </a:lnTo>
                <a:lnTo>
                  <a:pt x="3216" y="1088"/>
                </a:lnTo>
                <a:lnTo>
                  <a:pt x="3153" y="939"/>
                </a:lnTo>
                <a:lnTo>
                  <a:pt x="3076" y="797"/>
                </a:lnTo>
                <a:lnTo>
                  <a:pt x="2987" y="665"/>
                </a:lnTo>
                <a:lnTo>
                  <a:pt x="2886" y="542"/>
                </a:lnTo>
                <a:lnTo>
                  <a:pt x="2773" y="431"/>
                </a:lnTo>
                <a:lnTo>
                  <a:pt x="2650" y="328"/>
                </a:lnTo>
                <a:lnTo>
                  <a:pt x="2518" y="239"/>
                </a:lnTo>
                <a:lnTo>
                  <a:pt x="2378" y="162"/>
                </a:lnTo>
                <a:lnTo>
                  <a:pt x="2228" y="100"/>
                </a:lnTo>
                <a:lnTo>
                  <a:pt x="2073" y="52"/>
                </a:lnTo>
                <a:lnTo>
                  <a:pt x="1911" y="18"/>
                </a:lnTo>
                <a:lnTo>
                  <a:pt x="1744" y="2"/>
                </a:lnTo>
                <a:lnTo>
                  <a:pt x="1658" y="0"/>
                </a:lnTo>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37" name="Freeform 587">
            <a:extLst>
              <a:ext uri="{FF2B5EF4-FFF2-40B4-BE49-F238E27FC236}">
                <a16:creationId xmlns:a16="http://schemas.microsoft.com/office/drawing/2014/main" id="{B8203FC3-47C1-490F-AC41-FEA43E0BFEA8}"/>
              </a:ext>
            </a:extLst>
          </p:cNvPr>
          <p:cNvSpPr>
            <a:spLocks/>
          </p:cNvSpPr>
          <p:nvPr/>
        </p:nvSpPr>
        <p:spPr bwMode="auto">
          <a:xfrm>
            <a:off x="4965277" y="3548853"/>
            <a:ext cx="517079" cy="517079"/>
          </a:xfrm>
          <a:custGeom>
            <a:avLst/>
            <a:gdLst>
              <a:gd name="T0" fmla="*/ 946 w 1995"/>
              <a:gd name="T1" fmla="*/ 1993 h 1995"/>
              <a:gd name="T2" fmla="*/ 748 w 1995"/>
              <a:gd name="T3" fmla="*/ 1964 h 1995"/>
              <a:gd name="T4" fmla="*/ 565 w 1995"/>
              <a:gd name="T5" fmla="*/ 1898 h 1995"/>
              <a:gd name="T6" fmla="*/ 401 w 1995"/>
              <a:gd name="T7" fmla="*/ 1798 h 1995"/>
              <a:gd name="T8" fmla="*/ 259 w 1995"/>
              <a:gd name="T9" fmla="*/ 1668 h 1995"/>
              <a:gd name="T10" fmla="*/ 145 w 1995"/>
              <a:gd name="T11" fmla="*/ 1515 h 1995"/>
              <a:gd name="T12" fmla="*/ 61 w 1995"/>
              <a:gd name="T13" fmla="*/ 1340 h 1995"/>
              <a:gd name="T14" fmla="*/ 12 w 1995"/>
              <a:gd name="T15" fmla="*/ 1150 h 1995"/>
              <a:gd name="T16" fmla="*/ 0 w 1995"/>
              <a:gd name="T17" fmla="*/ 998 h 1995"/>
              <a:gd name="T18" fmla="*/ 12 w 1995"/>
              <a:gd name="T19" fmla="*/ 846 h 1995"/>
              <a:gd name="T20" fmla="*/ 61 w 1995"/>
              <a:gd name="T21" fmla="*/ 655 h 1995"/>
              <a:gd name="T22" fmla="*/ 145 w 1995"/>
              <a:gd name="T23" fmla="*/ 481 h 1995"/>
              <a:gd name="T24" fmla="*/ 259 w 1995"/>
              <a:gd name="T25" fmla="*/ 327 h 1995"/>
              <a:gd name="T26" fmla="*/ 401 w 1995"/>
              <a:gd name="T27" fmla="*/ 198 h 1995"/>
              <a:gd name="T28" fmla="*/ 565 w 1995"/>
              <a:gd name="T29" fmla="*/ 98 h 1995"/>
              <a:gd name="T30" fmla="*/ 748 w 1995"/>
              <a:gd name="T31" fmla="*/ 31 h 1995"/>
              <a:gd name="T32" fmla="*/ 946 w 1995"/>
              <a:gd name="T33" fmla="*/ 1 h 1995"/>
              <a:gd name="T34" fmla="*/ 1049 w 1995"/>
              <a:gd name="T35" fmla="*/ 1 h 1995"/>
              <a:gd name="T36" fmla="*/ 1247 w 1995"/>
              <a:gd name="T37" fmla="*/ 31 h 1995"/>
              <a:gd name="T38" fmla="*/ 1431 w 1995"/>
              <a:gd name="T39" fmla="*/ 98 h 1995"/>
              <a:gd name="T40" fmla="*/ 1594 w 1995"/>
              <a:gd name="T41" fmla="*/ 198 h 1995"/>
              <a:gd name="T42" fmla="*/ 1737 w 1995"/>
              <a:gd name="T43" fmla="*/ 327 h 1995"/>
              <a:gd name="T44" fmla="*/ 1851 w 1995"/>
              <a:gd name="T45" fmla="*/ 481 h 1995"/>
              <a:gd name="T46" fmla="*/ 1935 w 1995"/>
              <a:gd name="T47" fmla="*/ 655 h 1995"/>
              <a:gd name="T48" fmla="*/ 1985 w 1995"/>
              <a:gd name="T49" fmla="*/ 846 h 1995"/>
              <a:gd name="T50" fmla="*/ 1995 w 1995"/>
              <a:gd name="T51" fmla="*/ 998 h 1995"/>
              <a:gd name="T52" fmla="*/ 1985 w 1995"/>
              <a:gd name="T53" fmla="*/ 1150 h 1995"/>
              <a:gd name="T54" fmla="*/ 1935 w 1995"/>
              <a:gd name="T55" fmla="*/ 1340 h 1995"/>
              <a:gd name="T56" fmla="*/ 1851 w 1995"/>
              <a:gd name="T57" fmla="*/ 1515 h 1995"/>
              <a:gd name="T58" fmla="*/ 1737 w 1995"/>
              <a:gd name="T59" fmla="*/ 1668 h 1995"/>
              <a:gd name="T60" fmla="*/ 1594 w 1995"/>
              <a:gd name="T61" fmla="*/ 1798 h 1995"/>
              <a:gd name="T62" fmla="*/ 1431 w 1995"/>
              <a:gd name="T63" fmla="*/ 1898 h 1995"/>
              <a:gd name="T64" fmla="*/ 1247 w 1995"/>
              <a:gd name="T65" fmla="*/ 1964 h 1995"/>
              <a:gd name="T66" fmla="*/ 1049 w 1995"/>
              <a:gd name="T67" fmla="*/ 1993 h 1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95" h="1995">
                <a:moveTo>
                  <a:pt x="998" y="1995"/>
                </a:moveTo>
                <a:lnTo>
                  <a:pt x="946" y="1993"/>
                </a:lnTo>
                <a:lnTo>
                  <a:pt x="847" y="1984"/>
                </a:lnTo>
                <a:lnTo>
                  <a:pt x="748" y="1964"/>
                </a:lnTo>
                <a:lnTo>
                  <a:pt x="655" y="1935"/>
                </a:lnTo>
                <a:lnTo>
                  <a:pt x="565" y="1898"/>
                </a:lnTo>
                <a:lnTo>
                  <a:pt x="481" y="1851"/>
                </a:lnTo>
                <a:lnTo>
                  <a:pt x="401" y="1798"/>
                </a:lnTo>
                <a:lnTo>
                  <a:pt x="327" y="1735"/>
                </a:lnTo>
                <a:lnTo>
                  <a:pt x="259" y="1668"/>
                </a:lnTo>
                <a:lnTo>
                  <a:pt x="198" y="1594"/>
                </a:lnTo>
                <a:lnTo>
                  <a:pt x="145" y="1515"/>
                </a:lnTo>
                <a:lnTo>
                  <a:pt x="99" y="1430"/>
                </a:lnTo>
                <a:lnTo>
                  <a:pt x="61" y="1340"/>
                </a:lnTo>
                <a:lnTo>
                  <a:pt x="31" y="1247"/>
                </a:lnTo>
                <a:lnTo>
                  <a:pt x="12" y="1150"/>
                </a:lnTo>
                <a:lnTo>
                  <a:pt x="1" y="1049"/>
                </a:lnTo>
                <a:lnTo>
                  <a:pt x="0" y="998"/>
                </a:lnTo>
                <a:lnTo>
                  <a:pt x="1" y="946"/>
                </a:lnTo>
                <a:lnTo>
                  <a:pt x="12" y="846"/>
                </a:lnTo>
                <a:lnTo>
                  <a:pt x="31" y="748"/>
                </a:lnTo>
                <a:lnTo>
                  <a:pt x="61" y="655"/>
                </a:lnTo>
                <a:lnTo>
                  <a:pt x="99" y="565"/>
                </a:lnTo>
                <a:lnTo>
                  <a:pt x="145" y="481"/>
                </a:lnTo>
                <a:lnTo>
                  <a:pt x="198" y="400"/>
                </a:lnTo>
                <a:lnTo>
                  <a:pt x="259" y="327"/>
                </a:lnTo>
                <a:lnTo>
                  <a:pt x="327" y="259"/>
                </a:lnTo>
                <a:lnTo>
                  <a:pt x="401" y="198"/>
                </a:lnTo>
                <a:lnTo>
                  <a:pt x="481" y="145"/>
                </a:lnTo>
                <a:lnTo>
                  <a:pt x="565" y="98"/>
                </a:lnTo>
                <a:lnTo>
                  <a:pt x="655" y="61"/>
                </a:lnTo>
                <a:lnTo>
                  <a:pt x="748" y="31"/>
                </a:lnTo>
                <a:lnTo>
                  <a:pt x="847" y="12"/>
                </a:lnTo>
                <a:lnTo>
                  <a:pt x="946" y="1"/>
                </a:lnTo>
                <a:lnTo>
                  <a:pt x="998" y="0"/>
                </a:lnTo>
                <a:lnTo>
                  <a:pt x="1049" y="1"/>
                </a:lnTo>
                <a:lnTo>
                  <a:pt x="1150" y="12"/>
                </a:lnTo>
                <a:lnTo>
                  <a:pt x="1247" y="31"/>
                </a:lnTo>
                <a:lnTo>
                  <a:pt x="1340" y="61"/>
                </a:lnTo>
                <a:lnTo>
                  <a:pt x="1431" y="98"/>
                </a:lnTo>
                <a:lnTo>
                  <a:pt x="1515" y="145"/>
                </a:lnTo>
                <a:lnTo>
                  <a:pt x="1594" y="198"/>
                </a:lnTo>
                <a:lnTo>
                  <a:pt x="1668" y="259"/>
                </a:lnTo>
                <a:lnTo>
                  <a:pt x="1737" y="327"/>
                </a:lnTo>
                <a:lnTo>
                  <a:pt x="1798" y="400"/>
                </a:lnTo>
                <a:lnTo>
                  <a:pt x="1851" y="481"/>
                </a:lnTo>
                <a:lnTo>
                  <a:pt x="1898" y="565"/>
                </a:lnTo>
                <a:lnTo>
                  <a:pt x="1935" y="655"/>
                </a:lnTo>
                <a:lnTo>
                  <a:pt x="1964" y="748"/>
                </a:lnTo>
                <a:lnTo>
                  <a:pt x="1985" y="846"/>
                </a:lnTo>
                <a:lnTo>
                  <a:pt x="1995" y="946"/>
                </a:lnTo>
                <a:lnTo>
                  <a:pt x="1995" y="998"/>
                </a:lnTo>
                <a:lnTo>
                  <a:pt x="1995" y="1049"/>
                </a:lnTo>
                <a:lnTo>
                  <a:pt x="1985" y="1150"/>
                </a:lnTo>
                <a:lnTo>
                  <a:pt x="1964" y="1247"/>
                </a:lnTo>
                <a:lnTo>
                  <a:pt x="1935" y="1340"/>
                </a:lnTo>
                <a:lnTo>
                  <a:pt x="1898" y="1430"/>
                </a:lnTo>
                <a:lnTo>
                  <a:pt x="1851" y="1515"/>
                </a:lnTo>
                <a:lnTo>
                  <a:pt x="1798" y="1594"/>
                </a:lnTo>
                <a:lnTo>
                  <a:pt x="1737" y="1668"/>
                </a:lnTo>
                <a:lnTo>
                  <a:pt x="1668" y="1735"/>
                </a:lnTo>
                <a:lnTo>
                  <a:pt x="1594" y="1798"/>
                </a:lnTo>
                <a:lnTo>
                  <a:pt x="1515" y="1851"/>
                </a:lnTo>
                <a:lnTo>
                  <a:pt x="1431" y="1898"/>
                </a:lnTo>
                <a:lnTo>
                  <a:pt x="1340" y="1935"/>
                </a:lnTo>
                <a:lnTo>
                  <a:pt x="1247" y="1964"/>
                </a:lnTo>
                <a:lnTo>
                  <a:pt x="1150" y="1984"/>
                </a:lnTo>
                <a:lnTo>
                  <a:pt x="1049" y="1993"/>
                </a:lnTo>
                <a:lnTo>
                  <a:pt x="998" y="19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38" name="Freeform 589">
            <a:extLst>
              <a:ext uri="{FF2B5EF4-FFF2-40B4-BE49-F238E27FC236}">
                <a16:creationId xmlns:a16="http://schemas.microsoft.com/office/drawing/2014/main" id="{BA8FA450-A5E7-4E74-B647-DF2D46D1A8B2}"/>
              </a:ext>
            </a:extLst>
          </p:cNvPr>
          <p:cNvSpPr>
            <a:spLocks/>
          </p:cNvSpPr>
          <p:nvPr/>
        </p:nvSpPr>
        <p:spPr bwMode="auto">
          <a:xfrm>
            <a:off x="5448159" y="3811019"/>
            <a:ext cx="120203" cy="294289"/>
          </a:xfrm>
          <a:custGeom>
            <a:avLst/>
            <a:gdLst>
              <a:gd name="T0" fmla="*/ 462 w 462"/>
              <a:gd name="T1" fmla="*/ 981 h 1135"/>
              <a:gd name="T2" fmla="*/ 460 w 462"/>
              <a:gd name="T3" fmla="*/ 985 h 1135"/>
              <a:gd name="T4" fmla="*/ 457 w 462"/>
              <a:gd name="T5" fmla="*/ 989 h 1135"/>
              <a:gd name="T6" fmla="*/ 443 w 462"/>
              <a:gd name="T7" fmla="*/ 1007 h 1135"/>
              <a:gd name="T8" fmla="*/ 427 w 462"/>
              <a:gd name="T9" fmla="*/ 1025 h 1135"/>
              <a:gd name="T10" fmla="*/ 418 w 462"/>
              <a:gd name="T11" fmla="*/ 1037 h 1135"/>
              <a:gd name="T12" fmla="*/ 409 w 462"/>
              <a:gd name="T13" fmla="*/ 1048 h 1135"/>
              <a:gd name="T14" fmla="*/ 408 w 462"/>
              <a:gd name="T15" fmla="*/ 1050 h 1135"/>
              <a:gd name="T16" fmla="*/ 408 w 462"/>
              <a:gd name="T17" fmla="*/ 1050 h 1135"/>
              <a:gd name="T18" fmla="*/ 396 w 462"/>
              <a:gd name="T19" fmla="*/ 1064 h 1135"/>
              <a:gd name="T20" fmla="*/ 383 w 462"/>
              <a:gd name="T21" fmla="*/ 1078 h 1135"/>
              <a:gd name="T22" fmla="*/ 369 w 462"/>
              <a:gd name="T23" fmla="*/ 1095 h 1135"/>
              <a:gd name="T24" fmla="*/ 355 w 462"/>
              <a:gd name="T25" fmla="*/ 1110 h 1135"/>
              <a:gd name="T26" fmla="*/ 343 w 462"/>
              <a:gd name="T27" fmla="*/ 1123 h 1135"/>
              <a:gd name="T28" fmla="*/ 332 w 462"/>
              <a:gd name="T29" fmla="*/ 1135 h 1135"/>
              <a:gd name="T30" fmla="*/ 276 w 462"/>
              <a:gd name="T31" fmla="*/ 1062 h 1135"/>
              <a:gd name="T32" fmla="*/ 177 w 462"/>
              <a:gd name="T33" fmla="*/ 908 h 1135"/>
              <a:gd name="T34" fmla="*/ 94 w 462"/>
              <a:gd name="T35" fmla="*/ 745 h 1135"/>
              <a:gd name="T36" fmla="*/ 27 w 462"/>
              <a:gd name="T37" fmla="*/ 573 h 1135"/>
              <a:gd name="T38" fmla="*/ 0 w 462"/>
              <a:gd name="T39" fmla="*/ 483 h 1135"/>
              <a:gd name="T40" fmla="*/ 36 w 462"/>
              <a:gd name="T41" fmla="*/ 417 h 1135"/>
              <a:gd name="T42" fmla="*/ 65 w 462"/>
              <a:gd name="T43" fmla="*/ 348 h 1135"/>
              <a:gd name="T44" fmla="*/ 68 w 462"/>
              <a:gd name="T45" fmla="*/ 341 h 1135"/>
              <a:gd name="T46" fmla="*/ 71 w 462"/>
              <a:gd name="T47" fmla="*/ 333 h 1135"/>
              <a:gd name="T48" fmla="*/ 81 w 462"/>
              <a:gd name="T49" fmla="*/ 303 h 1135"/>
              <a:gd name="T50" fmla="*/ 90 w 462"/>
              <a:gd name="T51" fmla="*/ 273 h 1135"/>
              <a:gd name="T52" fmla="*/ 94 w 462"/>
              <a:gd name="T53" fmla="*/ 263 h 1135"/>
              <a:gd name="T54" fmla="*/ 97 w 462"/>
              <a:gd name="T55" fmla="*/ 252 h 1135"/>
              <a:gd name="T56" fmla="*/ 100 w 462"/>
              <a:gd name="T57" fmla="*/ 242 h 1135"/>
              <a:gd name="T58" fmla="*/ 102 w 462"/>
              <a:gd name="T59" fmla="*/ 232 h 1135"/>
              <a:gd name="T60" fmla="*/ 105 w 462"/>
              <a:gd name="T61" fmla="*/ 223 h 1135"/>
              <a:gd name="T62" fmla="*/ 106 w 462"/>
              <a:gd name="T63" fmla="*/ 214 h 1135"/>
              <a:gd name="T64" fmla="*/ 110 w 462"/>
              <a:gd name="T65" fmla="*/ 201 h 1135"/>
              <a:gd name="T66" fmla="*/ 112 w 462"/>
              <a:gd name="T67" fmla="*/ 189 h 1135"/>
              <a:gd name="T68" fmla="*/ 112 w 462"/>
              <a:gd name="T69" fmla="*/ 182 h 1135"/>
              <a:gd name="T70" fmla="*/ 114 w 462"/>
              <a:gd name="T71" fmla="*/ 177 h 1135"/>
              <a:gd name="T72" fmla="*/ 116 w 462"/>
              <a:gd name="T73" fmla="*/ 166 h 1135"/>
              <a:gd name="T74" fmla="*/ 119 w 462"/>
              <a:gd name="T75" fmla="*/ 153 h 1135"/>
              <a:gd name="T76" fmla="*/ 125 w 462"/>
              <a:gd name="T77" fmla="*/ 109 h 1135"/>
              <a:gd name="T78" fmla="*/ 129 w 462"/>
              <a:gd name="T79" fmla="*/ 64 h 1135"/>
              <a:gd name="T80" fmla="*/ 131 w 462"/>
              <a:gd name="T81" fmla="*/ 53 h 1135"/>
              <a:gd name="T82" fmla="*/ 131 w 462"/>
              <a:gd name="T83" fmla="*/ 41 h 1135"/>
              <a:gd name="T84" fmla="*/ 131 w 462"/>
              <a:gd name="T85" fmla="*/ 39 h 1135"/>
              <a:gd name="T86" fmla="*/ 131 w 462"/>
              <a:gd name="T87" fmla="*/ 35 h 1135"/>
              <a:gd name="T88" fmla="*/ 132 w 462"/>
              <a:gd name="T89" fmla="*/ 26 h 1135"/>
              <a:gd name="T90" fmla="*/ 132 w 462"/>
              <a:gd name="T91" fmla="*/ 17 h 1135"/>
              <a:gd name="T92" fmla="*/ 132 w 462"/>
              <a:gd name="T93" fmla="*/ 7 h 1135"/>
              <a:gd name="T94" fmla="*/ 132 w 462"/>
              <a:gd name="T95" fmla="*/ 0 h 1135"/>
              <a:gd name="T96" fmla="*/ 133 w 462"/>
              <a:gd name="T97" fmla="*/ 68 h 1135"/>
              <a:gd name="T98" fmla="*/ 145 w 462"/>
              <a:gd name="T99" fmla="*/ 204 h 1135"/>
              <a:gd name="T100" fmla="*/ 168 w 462"/>
              <a:gd name="T101" fmla="*/ 335 h 1135"/>
              <a:gd name="T102" fmla="*/ 201 w 462"/>
              <a:gd name="T103" fmla="*/ 464 h 1135"/>
              <a:gd name="T104" fmla="*/ 243 w 462"/>
              <a:gd name="T105" fmla="*/ 587 h 1135"/>
              <a:gd name="T106" fmla="*/ 295 w 462"/>
              <a:gd name="T107" fmla="*/ 706 h 1135"/>
              <a:gd name="T108" fmla="*/ 355 w 462"/>
              <a:gd name="T109" fmla="*/ 820 h 1135"/>
              <a:gd name="T110" fmla="*/ 425 w 462"/>
              <a:gd name="T111" fmla="*/ 929 h 1135"/>
              <a:gd name="T112" fmla="*/ 462 w 462"/>
              <a:gd name="T113" fmla="*/ 981 h 1135"/>
              <a:gd name="T114" fmla="*/ 462 w 462"/>
              <a:gd name="T115" fmla="*/ 981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2" h="1135">
                <a:moveTo>
                  <a:pt x="462" y="981"/>
                </a:moveTo>
                <a:lnTo>
                  <a:pt x="460" y="985"/>
                </a:lnTo>
                <a:lnTo>
                  <a:pt x="457" y="989"/>
                </a:lnTo>
                <a:lnTo>
                  <a:pt x="443" y="1007"/>
                </a:lnTo>
                <a:lnTo>
                  <a:pt x="427" y="1025"/>
                </a:lnTo>
                <a:lnTo>
                  <a:pt x="418" y="1037"/>
                </a:lnTo>
                <a:lnTo>
                  <a:pt x="409" y="1048"/>
                </a:lnTo>
                <a:lnTo>
                  <a:pt x="408" y="1050"/>
                </a:lnTo>
                <a:lnTo>
                  <a:pt x="408" y="1050"/>
                </a:lnTo>
                <a:lnTo>
                  <a:pt x="396" y="1064"/>
                </a:lnTo>
                <a:lnTo>
                  <a:pt x="383" y="1078"/>
                </a:lnTo>
                <a:lnTo>
                  <a:pt x="369" y="1095"/>
                </a:lnTo>
                <a:lnTo>
                  <a:pt x="355" y="1110"/>
                </a:lnTo>
                <a:lnTo>
                  <a:pt x="343" y="1123"/>
                </a:lnTo>
                <a:lnTo>
                  <a:pt x="332" y="1135"/>
                </a:lnTo>
                <a:lnTo>
                  <a:pt x="276" y="1062"/>
                </a:lnTo>
                <a:lnTo>
                  <a:pt x="177" y="908"/>
                </a:lnTo>
                <a:lnTo>
                  <a:pt x="94" y="745"/>
                </a:lnTo>
                <a:lnTo>
                  <a:pt x="27" y="573"/>
                </a:lnTo>
                <a:lnTo>
                  <a:pt x="0" y="483"/>
                </a:lnTo>
                <a:lnTo>
                  <a:pt x="36" y="417"/>
                </a:lnTo>
                <a:lnTo>
                  <a:pt x="65" y="348"/>
                </a:lnTo>
                <a:lnTo>
                  <a:pt x="68" y="341"/>
                </a:lnTo>
                <a:lnTo>
                  <a:pt x="71" y="333"/>
                </a:lnTo>
                <a:lnTo>
                  <a:pt x="81" y="303"/>
                </a:lnTo>
                <a:lnTo>
                  <a:pt x="90" y="273"/>
                </a:lnTo>
                <a:lnTo>
                  <a:pt x="94" y="263"/>
                </a:lnTo>
                <a:lnTo>
                  <a:pt x="97" y="252"/>
                </a:lnTo>
                <a:lnTo>
                  <a:pt x="100" y="242"/>
                </a:lnTo>
                <a:lnTo>
                  <a:pt x="102" y="232"/>
                </a:lnTo>
                <a:lnTo>
                  <a:pt x="105" y="223"/>
                </a:lnTo>
                <a:lnTo>
                  <a:pt x="106" y="214"/>
                </a:lnTo>
                <a:lnTo>
                  <a:pt x="110" y="201"/>
                </a:lnTo>
                <a:lnTo>
                  <a:pt x="112" y="189"/>
                </a:lnTo>
                <a:lnTo>
                  <a:pt x="112" y="182"/>
                </a:lnTo>
                <a:lnTo>
                  <a:pt x="114" y="177"/>
                </a:lnTo>
                <a:lnTo>
                  <a:pt x="116" y="166"/>
                </a:lnTo>
                <a:lnTo>
                  <a:pt x="119" y="153"/>
                </a:lnTo>
                <a:lnTo>
                  <a:pt x="125" y="109"/>
                </a:lnTo>
                <a:lnTo>
                  <a:pt x="129" y="64"/>
                </a:lnTo>
                <a:lnTo>
                  <a:pt x="131" y="53"/>
                </a:lnTo>
                <a:lnTo>
                  <a:pt x="131" y="41"/>
                </a:lnTo>
                <a:lnTo>
                  <a:pt x="131" y="39"/>
                </a:lnTo>
                <a:lnTo>
                  <a:pt x="131" y="35"/>
                </a:lnTo>
                <a:lnTo>
                  <a:pt x="132" y="26"/>
                </a:lnTo>
                <a:lnTo>
                  <a:pt x="132" y="17"/>
                </a:lnTo>
                <a:lnTo>
                  <a:pt x="132" y="7"/>
                </a:lnTo>
                <a:lnTo>
                  <a:pt x="132" y="0"/>
                </a:lnTo>
                <a:lnTo>
                  <a:pt x="133" y="68"/>
                </a:lnTo>
                <a:lnTo>
                  <a:pt x="145" y="204"/>
                </a:lnTo>
                <a:lnTo>
                  <a:pt x="168" y="335"/>
                </a:lnTo>
                <a:lnTo>
                  <a:pt x="201" y="464"/>
                </a:lnTo>
                <a:lnTo>
                  <a:pt x="243" y="587"/>
                </a:lnTo>
                <a:lnTo>
                  <a:pt x="295" y="706"/>
                </a:lnTo>
                <a:lnTo>
                  <a:pt x="355" y="820"/>
                </a:lnTo>
                <a:lnTo>
                  <a:pt x="425" y="929"/>
                </a:lnTo>
                <a:lnTo>
                  <a:pt x="462" y="981"/>
                </a:lnTo>
                <a:lnTo>
                  <a:pt x="462" y="981"/>
                </a:lnTo>
                <a:close/>
              </a:path>
            </a:pathLst>
          </a:custGeom>
          <a:solidFill>
            <a:schemeClr val="accent6">
              <a:lumMod val="75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39" name="Freeform 590">
            <a:extLst>
              <a:ext uri="{FF2B5EF4-FFF2-40B4-BE49-F238E27FC236}">
                <a16:creationId xmlns:a16="http://schemas.microsoft.com/office/drawing/2014/main" id="{CE158AAD-3863-4E65-9A88-AF801A653C1B}"/>
              </a:ext>
            </a:extLst>
          </p:cNvPr>
          <p:cNvSpPr>
            <a:spLocks/>
          </p:cNvSpPr>
          <p:nvPr/>
        </p:nvSpPr>
        <p:spPr bwMode="auto">
          <a:xfrm>
            <a:off x="5448159" y="3811019"/>
            <a:ext cx="120203" cy="294289"/>
          </a:xfrm>
          <a:custGeom>
            <a:avLst/>
            <a:gdLst>
              <a:gd name="T0" fmla="*/ 132 w 462"/>
              <a:gd name="T1" fmla="*/ 0 h 1135"/>
              <a:gd name="T2" fmla="*/ 132 w 462"/>
              <a:gd name="T3" fmla="*/ 7 h 1135"/>
              <a:gd name="T4" fmla="*/ 132 w 462"/>
              <a:gd name="T5" fmla="*/ 17 h 1135"/>
              <a:gd name="T6" fmla="*/ 132 w 462"/>
              <a:gd name="T7" fmla="*/ 26 h 1135"/>
              <a:gd name="T8" fmla="*/ 131 w 462"/>
              <a:gd name="T9" fmla="*/ 35 h 1135"/>
              <a:gd name="T10" fmla="*/ 131 w 462"/>
              <a:gd name="T11" fmla="*/ 39 h 1135"/>
              <a:gd name="T12" fmla="*/ 131 w 462"/>
              <a:gd name="T13" fmla="*/ 41 h 1135"/>
              <a:gd name="T14" fmla="*/ 131 w 462"/>
              <a:gd name="T15" fmla="*/ 53 h 1135"/>
              <a:gd name="T16" fmla="*/ 129 w 462"/>
              <a:gd name="T17" fmla="*/ 64 h 1135"/>
              <a:gd name="T18" fmla="*/ 125 w 462"/>
              <a:gd name="T19" fmla="*/ 109 h 1135"/>
              <a:gd name="T20" fmla="*/ 119 w 462"/>
              <a:gd name="T21" fmla="*/ 153 h 1135"/>
              <a:gd name="T22" fmla="*/ 116 w 462"/>
              <a:gd name="T23" fmla="*/ 166 h 1135"/>
              <a:gd name="T24" fmla="*/ 114 w 462"/>
              <a:gd name="T25" fmla="*/ 177 h 1135"/>
              <a:gd name="T26" fmla="*/ 112 w 462"/>
              <a:gd name="T27" fmla="*/ 182 h 1135"/>
              <a:gd name="T28" fmla="*/ 112 w 462"/>
              <a:gd name="T29" fmla="*/ 189 h 1135"/>
              <a:gd name="T30" fmla="*/ 110 w 462"/>
              <a:gd name="T31" fmla="*/ 201 h 1135"/>
              <a:gd name="T32" fmla="*/ 106 w 462"/>
              <a:gd name="T33" fmla="*/ 214 h 1135"/>
              <a:gd name="T34" fmla="*/ 105 w 462"/>
              <a:gd name="T35" fmla="*/ 223 h 1135"/>
              <a:gd name="T36" fmla="*/ 102 w 462"/>
              <a:gd name="T37" fmla="*/ 232 h 1135"/>
              <a:gd name="T38" fmla="*/ 100 w 462"/>
              <a:gd name="T39" fmla="*/ 242 h 1135"/>
              <a:gd name="T40" fmla="*/ 97 w 462"/>
              <a:gd name="T41" fmla="*/ 252 h 1135"/>
              <a:gd name="T42" fmla="*/ 94 w 462"/>
              <a:gd name="T43" fmla="*/ 263 h 1135"/>
              <a:gd name="T44" fmla="*/ 90 w 462"/>
              <a:gd name="T45" fmla="*/ 273 h 1135"/>
              <a:gd name="T46" fmla="*/ 81 w 462"/>
              <a:gd name="T47" fmla="*/ 303 h 1135"/>
              <a:gd name="T48" fmla="*/ 71 w 462"/>
              <a:gd name="T49" fmla="*/ 333 h 1135"/>
              <a:gd name="T50" fmla="*/ 65 w 462"/>
              <a:gd name="T51" fmla="*/ 348 h 1135"/>
              <a:gd name="T52" fmla="*/ 36 w 462"/>
              <a:gd name="T53" fmla="*/ 417 h 1135"/>
              <a:gd name="T54" fmla="*/ 0 w 462"/>
              <a:gd name="T55" fmla="*/ 483 h 1135"/>
              <a:gd name="T56" fmla="*/ 27 w 462"/>
              <a:gd name="T57" fmla="*/ 573 h 1135"/>
              <a:gd name="T58" fmla="*/ 94 w 462"/>
              <a:gd name="T59" fmla="*/ 745 h 1135"/>
              <a:gd name="T60" fmla="*/ 177 w 462"/>
              <a:gd name="T61" fmla="*/ 908 h 1135"/>
              <a:gd name="T62" fmla="*/ 276 w 462"/>
              <a:gd name="T63" fmla="*/ 1062 h 1135"/>
              <a:gd name="T64" fmla="*/ 332 w 462"/>
              <a:gd name="T65" fmla="*/ 1135 h 1135"/>
              <a:gd name="T66" fmla="*/ 343 w 462"/>
              <a:gd name="T67" fmla="*/ 1123 h 1135"/>
              <a:gd name="T68" fmla="*/ 355 w 462"/>
              <a:gd name="T69" fmla="*/ 1110 h 1135"/>
              <a:gd name="T70" fmla="*/ 369 w 462"/>
              <a:gd name="T71" fmla="*/ 1095 h 1135"/>
              <a:gd name="T72" fmla="*/ 383 w 462"/>
              <a:gd name="T73" fmla="*/ 1078 h 1135"/>
              <a:gd name="T74" fmla="*/ 396 w 462"/>
              <a:gd name="T75" fmla="*/ 1064 h 1135"/>
              <a:gd name="T76" fmla="*/ 408 w 462"/>
              <a:gd name="T77" fmla="*/ 1050 h 1135"/>
              <a:gd name="T78" fmla="*/ 408 w 462"/>
              <a:gd name="T79" fmla="*/ 1050 h 1135"/>
              <a:gd name="T80" fmla="*/ 409 w 462"/>
              <a:gd name="T81" fmla="*/ 1048 h 1135"/>
              <a:gd name="T82" fmla="*/ 418 w 462"/>
              <a:gd name="T83" fmla="*/ 1037 h 1135"/>
              <a:gd name="T84" fmla="*/ 427 w 462"/>
              <a:gd name="T85" fmla="*/ 1025 h 1135"/>
              <a:gd name="T86" fmla="*/ 443 w 462"/>
              <a:gd name="T87" fmla="*/ 1007 h 1135"/>
              <a:gd name="T88" fmla="*/ 457 w 462"/>
              <a:gd name="T89" fmla="*/ 989 h 1135"/>
              <a:gd name="T90" fmla="*/ 460 w 462"/>
              <a:gd name="T91" fmla="*/ 985 h 1135"/>
              <a:gd name="T92" fmla="*/ 462 w 462"/>
              <a:gd name="T93" fmla="*/ 981 h 1135"/>
              <a:gd name="T94" fmla="*/ 425 w 462"/>
              <a:gd name="T95" fmla="*/ 929 h 1135"/>
              <a:gd name="T96" fmla="*/ 355 w 462"/>
              <a:gd name="T97" fmla="*/ 820 h 1135"/>
              <a:gd name="T98" fmla="*/ 295 w 462"/>
              <a:gd name="T99" fmla="*/ 706 h 1135"/>
              <a:gd name="T100" fmla="*/ 243 w 462"/>
              <a:gd name="T101" fmla="*/ 587 h 1135"/>
              <a:gd name="T102" fmla="*/ 201 w 462"/>
              <a:gd name="T103" fmla="*/ 464 h 1135"/>
              <a:gd name="T104" fmla="*/ 168 w 462"/>
              <a:gd name="T105" fmla="*/ 335 h 1135"/>
              <a:gd name="T106" fmla="*/ 145 w 462"/>
              <a:gd name="T107" fmla="*/ 204 h 1135"/>
              <a:gd name="T108" fmla="*/ 133 w 462"/>
              <a:gd name="T109" fmla="*/ 68 h 1135"/>
              <a:gd name="T110" fmla="*/ 132 w 462"/>
              <a:gd name="T111" fmla="*/ 0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2" h="1135">
                <a:moveTo>
                  <a:pt x="132" y="0"/>
                </a:moveTo>
                <a:lnTo>
                  <a:pt x="132" y="7"/>
                </a:lnTo>
                <a:lnTo>
                  <a:pt x="132" y="17"/>
                </a:lnTo>
                <a:lnTo>
                  <a:pt x="132" y="26"/>
                </a:lnTo>
                <a:lnTo>
                  <a:pt x="131" y="35"/>
                </a:lnTo>
                <a:lnTo>
                  <a:pt x="131" y="39"/>
                </a:lnTo>
                <a:lnTo>
                  <a:pt x="131" y="41"/>
                </a:lnTo>
                <a:lnTo>
                  <a:pt x="131" y="53"/>
                </a:lnTo>
                <a:lnTo>
                  <a:pt x="129" y="64"/>
                </a:lnTo>
                <a:lnTo>
                  <a:pt x="125" y="109"/>
                </a:lnTo>
                <a:lnTo>
                  <a:pt x="119" y="153"/>
                </a:lnTo>
                <a:lnTo>
                  <a:pt x="116" y="166"/>
                </a:lnTo>
                <a:lnTo>
                  <a:pt x="114" y="177"/>
                </a:lnTo>
                <a:lnTo>
                  <a:pt x="112" y="182"/>
                </a:lnTo>
                <a:lnTo>
                  <a:pt x="112" y="189"/>
                </a:lnTo>
                <a:lnTo>
                  <a:pt x="110" y="201"/>
                </a:lnTo>
                <a:lnTo>
                  <a:pt x="106" y="214"/>
                </a:lnTo>
                <a:lnTo>
                  <a:pt x="105" y="223"/>
                </a:lnTo>
                <a:lnTo>
                  <a:pt x="102" y="232"/>
                </a:lnTo>
                <a:lnTo>
                  <a:pt x="100" y="242"/>
                </a:lnTo>
                <a:lnTo>
                  <a:pt x="97" y="252"/>
                </a:lnTo>
                <a:lnTo>
                  <a:pt x="94" y="263"/>
                </a:lnTo>
                <a:lnTo>
                  <a:pt x="90" y="273"/>
                </a:lnTo>
                <a:lnTo>
                  <a:pt x="81" y="303"/>
                </a:lnTo>
                <a:lnTo>
                  <a:pt x="71" y="333"/>
                </a:lnTo>
                <a:lnTo>
                  <a:pt x="65" y="348"/>
                </a:lnTo>
                <a:lnTo>
                  <a:pt x="36" y="417"/>
                </a:lnTo>
                <a:lnTo>
                  <a:pt x="0" y="483"/>
                </a:lnTo>
                <a:lnTo>
                  <a:pt x="27" y="573"/>
                </a:lnTo>
                <a:lnTo>
                  <a:pt x="94" y="745"/>
                </a:lnTo>
                <a:lnTo>
                  <a:pt x="177" y="908"/>
                </a:lnTo>
                <a:lnTo>
                  <a:pt x="276" y="1062"/>
                </a:lnTo>
                <a:lnTo>
                  <a:pt x="332" y="1135"/>
                </a:lnTo>
                <a:lnTo>
                  <a:pt x="343" y="1123"/>
                </a:lnTo>
                <a:lnTo>
                  <a:pt x="355" y="1110"/>
                </a:lnTo>
                <a:lnTo>
                  <a:pt x="369" y="1095"/>
                </a:lnTo>
                <a:lnTo>
                  <a:pt x="383" y="1078"/>
                </a:lnTo>
                <a:lnTo>
                  <a:pt x="396" y="1064"/>
                </a:lnTo>
                <a:lnTo>
                  <a:pt x="408" y="1050"/>
                </a:lnTo>
                <a:lnTo>
                  <a:pt x="408" y="1050"/>
                </a:lnTo>
                <a:lnTo>
                  <a:pt x="409" y="1048"/>
                </a:lnTo>
                <a:lnTo>
                  <a:pt x="418" y="1037"/>
                </a:lnTo>
                <a:lnTo>
                  <a:pt x="427" y="1025"/>
                </a:lnTo>
                <a:lnTo>
                  <a:pt x="443" y="1007"/>
                </a:lnTo>
                <a:lnTo>
                  <a:pt x="457" y="989"/>
                </a:lnTo>
                <a:lnTo>
                  <a:pt x="460" y="985"/>
                </a:lnTo>
                <a:lnTo>
                  <a:pt x="462" y="981"/>
                </a:lnTo>
                <a:lnTo>
                  <a:pt x="425" y="929"/>
                </a:lnTo>
                <a:lnTo>
                  <a:pt x="355" y="820"/>
                </a:lnTo>
                <a:lnTo>
                  <a:pt x="295" y="706"/>
                </a:lnTo>
                <a:lnTo>
                  <a:pt x="243" y="587"/>
                </a:lnTo>
                <a:lnTo>
                  <a:pt x="201" y="464"/>
                </a:lnTo>
                <a:lnTo>
                  <a:pt x="168" y="335"/>
                </a:lnTo>
                <a:lnTo>
                  <a:pt x="145" y="204"/>
                </a:lnTo>
                <a:lnTo>
                  <a:pt x="133" y="68"/>
                </a:lnTo>
                <a:lnTo>
                  <a:pt x="132" y="0"/>
                </a:lnTo>
                <a:close/>
              </a:path>
            </a:pathLst>
          </a:custGeom>
          <a:solidFill>
            <a:schemeClr val="accent6">
              <a:lumMod val="75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40" name="Freeform: Shape 139">
            <a:extLst>
              <a:ext uri="{FF2B5EF4-FFF2-40B4-BE49-F238E27FC236}">
                <a16:creationId xmlns:a16="http://schemas.microsoft.com/office/drawing/2014/main" id="{2D5817B8-6711-437F-8090-097E2CF1D9CC}"/>
              </a:ext>
            </a:extLst>
          </p:cNvPr>
          <p:cNvSpPr>
            <a:spLocks/>
          </p:cNvSpPr>
          <p:nvPr/>
        </p:nvSpPr>
        <p:spPr bwMode="auto">
          <a:xfrm>
            <a:off x="5482356" y="3807909"/>
            <a:ext cx="2956360" cy="428999"/>
          </a:xfrm>
          <a:custGeom>
            <a:avLst/>
            <a:gdLst>
              <a:gd name="connsiteX0" fmla="*/ 0 w 3941813"/>
              <a:gd name="connsiteY0" fmla="*/ 0 h 571998"/>
              <a:gd name="connsiteX1" fmla="*/ 228336 w 3941813"/>
              <a:gd name="connsiteY1" fmla="*/ 0 h 571998"/>
              <a:gd name="connsiteX2" fmla="*/ 228336 w 3941813"/>
              <a:gd name="connsiteY2" fmla="*/ 1035 h 571998"/>
              <a:gd name="connsiteX3" fmla="*/ 228336 w 3941813"/>
              <a:gd name="connsiteY3" fmla="*/ 2070 h 571998"/>
              <a:gd name="connsiteX4" fmla="*/ 228336 w 3941813"/>
              <a:gd name="connsiteY4" fmla="*/ 3450 h 571998"/>
              <a:gd name="connsiteX5" fmla="*/ 228336 w 3941813"/>
              <a:gd name="connsiteY5" fmla="*/ 4485 h 571998"/>
              <a:gd name="connsiteX6" fmla="*/ 228336 w 3941813"/>
              <a:gd name="connsiteY6" fmla="*/ 6555 h 571998"/>
              <a:gd name="connsiteX7" fmla="*/ 228336 w 3941813"/>
              <a:gd name="connsiteY7" fmla="*/ 8625 h 571998"/>
              <a:gd name="connsiteX8" fmla="*/ 228336 w 3941813"/>
              <a:gd name="connsiteY8" fmla="*/ 13110 h 571998"/>
              <a:gd name="connsiteX9" fmla="*/ 228681 w 3941813"/>
              <a:gd name="connsiteY9" fmla="*/ 17595 h 571998"/>
              <a:gd name="connsiteX10" fmla="*/ 228681 w 3941813"/>
              <a:gd name="connsiteY10" fmla="*/ 21045 h 571998"/>
              <a:gd name="connsiteX11" fmla="*/ 229372 w 3941813"/>
              <a:gd name="connsiteY11" fmla="*/ 24495 h 571998"/>
              <a:gd name="connsiteX12" fmla="*/ 229561 w 3941813"/>
              <a:gd name="connsiteY12" fmla="*/ 29949 h 571998"/>
              <a:gd name="connsiteX13" fmla="*/ 230860 w 3941813"/>
              <a:gd name="connsiteY13" fmla="*/ 43059 h 571998"/>
              <a:gd name="connsiteX14" fmla="*/ 231099 w 3941813"/>
              <a:gd name="connsiteY14" fmla="*/ 44849 h 571998"/>
              <a:gd name="connsiteX15" fmla="*/ 231445 w 3941813"/>
              <a:gd name="connsiteY15" fmla="*/ 47954 h 571998"/>
              <a:gd name="connsiteX16" fmla="*/ 231790 w 3941813"/>
              <a:gd name="connsiteY16" fmla="*/ 51059 h 571998"/>
              <a:gd name="connsiteX17" fmla="*/ 232439 w 3941813"/>
              <a:gd name="connsiteY17" fmla="*/ 55431 h 571998"/>
              <a:gd name="connsiteX18" fmla="*/ 237460 w 3941813"/>
              <a:gd name="connsiteY18" fmla="*/ 78594 h 571998"/>
              <a:gd name="connsiteX19" fmla="*/ 239935 w 3941813"/>
              <a:gd name="connsiteY19" fmla="*/ 88754 h 571998"/>
              <a:gd name="connsiteX20" fmla="*/ 249062 w 3941813"/>
              <a:gd name="connsiteY20" fmla="*/ 117988 h 571998"/>
              <a:gd name="connsiteX21" fmla="*/ 258766 w 3941813"/>
              <a:gd name="connsiteY21" fmla="*/ 141560 h 571998"/>
              <a:gd name="connsiteX22" fmla="*/ 260462 w 3941813"/>
              <a:gd name="connsiteY22" fmla="*/ 145242 h 571998"/>
              <a:gd name="connsiteX23" fmla="*/ 261844 w 3941813"/>
              <a:gd name="connsiteY23" fmla="*/ 148347 h 571998"/>
              <a:gd name="connsiteX24" fmla="*/ 263571 w 3941813"/>
              <a:gd name="connsiteY24" fmla="*/ 152142 h 571998"/>
              <a:gd name="connsiteX25" fmla="*/ 265643 w 3941813"/>
              <a:gd name="connsiteY25" fmla="*/ 155592 h 571998"/>
              <a:gd name="connsiteX26" fmla="*/ 267371 w 3941813"/>
              <a:gd name="connsiteY26" fmla="*/ 158697 h 571998"/>
              <a:gd name="connsiteX27" fmla="*/ 269060 w 3941813"/>
              <a:gd name="connsiteY27" fmla="*/ 162072 h 571998"/>
              <a:gd name="connsiteX28" fmla="*/ 276558 w 3941813"/>
              <a:gd name="connsiteY28" fmla="*/ 175613 h 571998"/>
              <a:gd name="connsiteX29" fmla="*/ 277043 w 3941813"/>
              <a:gd name="connsiteY29" fmla="*/ 176291 h 571998"/>
              <a:gd name="connsiteX30" fmla="*/ 278368 w 3941813"/>
              <a:gd name="connsiteY30" fmla="*/ 178791 h 571998"/>
              <a:gd name="connsiteX31" fmla="*/ 295536 w 3941813"/>
              <a:gd name="connsiteY31" fmla="*/ 204348 h 571998"/>
              <a:gd name="connsiteX32" fmla="*/ 296042 w 3941813"/>
              <a:gd name="connsiteY32" fmla="*/ 204926 h 571998"/>
              <a:gd name="connsiteX33" fmla="*/ 298303 w 3941813"/>
              <a:gd name="connsiteY33" fmla="*/ 207936 h 571998"/>
              <a:gd name="connsiteX34" fmla="*/ 316635 w 3941813"/>
              <a:gd name="connsiteY34" fmla="*/ 230146 h 571998"/>
              <a:gd name="connsiteX35" fmla="*/ 318158 w 3941813"/>
              <a:gd name="connsiteY35" fmla="*/ 231823 h 571998"/>
              <a:gd name="connsiteX36" fmla="*/ 341295 w 3941813"/>
              <a:gd name="connsiteY36" fmla="*/ 254260 h 571998"/>
              <a:gd name="connsiteX37" fmla="*/ 364855 w 3941813"/>
              <a:gd name="connsiteY37" fmla="*/ 274566 h 571998"/>
              <a:gd name="connsiteX38" fmla="*/ 383255 w 3941813"/>
              <a:gd name="connsiteY38" fmla="*/ 287072 h 571998"/>
              <a:gd name="connsiteX39" fmla="*/ 390494 w 3941813"/>
              <a:gd name="connsiteY39" fmla="*/ 291862 h 571998"/>
              <a:gd name="connsiteX40" fmla="*/ 396550 w 3941813"/>
              <a:gd name="connsiteY40" fmla="*/ 295622 h 571998"/>
              <a:gd name="connsiteX41" fmla="*/ 409034 w 3941813"/>
              <a:gd name="connsiteY41" fmla="*/ 302598 h 571998"/>
              <a:gd name="connsiteX42" fmla="*/ 419364 w 3941813"/>
              <a:gd name="connsiteY42" fmla="*/ 308079 h 571998"/>
              <a:gd name="connsiteX43" fmla="*/ 431109 w 3941813"/>
              <a:gd name="connsiteY43" fmla="*/ 313598 h 571998"/>
              <a:gd name="connsiteX44" fmla="*/ 433413 w 3941813"/>
              <a:gd name="connsiteY44" fmla="*/ 314749 h 571998"/>
              <a:gd name="connsiteX45" fmla="*/ 445124 w 3941813"/>
              <a:gd name="connsiteY45" fmla="*/ 319611 h 571998"/>
              <a:gd name="connsiteX46" fmla="*/ 450799 w 3941813"/>
              <a:gd name="connsiteY46" fmla="*/ 321878 h 571998"/>
              <a:gd name="connsiteX47" fmla="*/ 462312 w 3941813"/>
              <a:gd name="connsiteY47" fmla="*/ 325820 h 571998"/>
              <a:gd name="connsiteX48" fmla="*/ 480775 w 3941813"/>
              <a:gd name="connsiteY48" fmla="*/ 331449 h 571998"/>
              <a:gd name="connsiteX49" fmla="*/ 490525 w 3941813"/>
              <a:gd name="connsiteY49" fmla="*/ 333953 h 571998"/>
              <a:gd name="connsiteX50" fmla="*/ 499752 w 3941813"/>
              <a:gd name="connsiteY50" fmla="*/ 335946 h 571998"/>
              <a:gd name="connsiteX51" fmla="*/ 520232 w 3941813"/>
              <a:gd name="connsiteY51" fmla="*/ 340163 h 571998"/>
              <a:gd name="connsiteX52" fmla="*/ 554124 w 3941813"/>
              <a:gd name="connsiteY52" fmla="*/ 343209 h 571998"/>
              <a:gd name="connsiteX53" fmla="*/ 555122 w 3941813"/>
              <a:gd name="connsiteY53" fmla="*/ 343268 h 571998"/>
              <a:gd name="connsiteX54" fmla="*/ 555467 w 3941813"/>
              <a:gd name="connsiteY54" fmla="*/ 343294 h 571998"/>
              <a:gd name="connsiteX55" fmla="*/ 572739 w 3941813"/>
              <a:gd name="connsiteY55" fmla="*/ 343958 h 571998"/>
              <a:gd name="connsiteX56" fmla="*/ 3862707 w 3941813"/>
              <a:gd name="connsiteY56" fmla="*/ 343958 h 571998"/>
              <a:gd name="connsiteX57" fmla="*/ 3941813 w 3941813"/>
              <a:gd name="connsiteY57" fmla="*/ 343958 h 571998"/>
              <a:gd name="connsiteX58" fmla="*/ 3941813 w 3941813"/>
              <a:gd name="connsiteY58" fmla="*/ 388462 h 571998"/>
              <a:gd name="connsiteX59" fmla="*/ 3940777 w 3941813"/>
              <a:gd name="connsiteY59" fmla="*/ 407437 h 571998"/>
              <a:gd name="connsiteX60" fmla="*/ 3933868 w 3941813"/>
              <a:gd name="connsiteY60" fmla="*/ 442971 h 571998"/>
              <a:gd name="connsiteX61" fmla="*/ 3920050 w 3941813"/>
              <a:gd name="connsiteY61" fmla="*/ 476090 h 571998"/>
              <a:gd name="connsiteX62" fmla="*/ 3900015 w 3941813"/>
              <a:gd name="connsiteY62" fmla="*/ 505415 h 571998"/>
              <a:gd name="connsiteX63" fmla="*/ 3875143 w 3941813"/>
              <a:gd name="connsiteY63" fmla="*/ 530254 h 571998"/>
              <a:gd name="connsiteX64" fmla="*/ 3846126 w 3941813"/>
              <a:gd name="connsiteY64" fmla="*/ 549919 h 571998"/>
              <a:gd name="connsiteX65" fmla="*/ 3812964 w 3941813"/>
              <a:gd name="connsiteY65" fmla="*/ 563718 h 571998"/>
              <a:gd name="connsiteX66" fmla="*/ 3777038 w 3941813"/>
              <a:gd name="connsiteY66" fmla="*/ 570963 h 571998"/>
              <a:gd name="connsiteX67" fmla="*/ 3758385 w 3941813"/>
              <a:gd name="connsiteY67" fmla="*/ 571998 h 571998"/>
              <a:gd name="connsiteX68" fmla="*/ 572739 w 3941813"/>
              <a:gd name="connsiteY68" fmla="*/ 571998 h 571998"/>
              <a:gd name="connsiteX69" fmla="*/ 543032 w 3941813"/>
              <a:gd name="connsiteY69" fmla="*/ 571308 h 571998"/>
              <a:gd name="connsiteX70" fmla="*/ 485343 w 3941813"/>
              <a:gd name="connsiteY70" fmla="*/ 565788 h 571998"/>
              <a:gd name="connsiteX71" fmla="*/ 429382 w 3941813"/>
              <a:gd name="connsiteY71" fmla="*/ 554059 h 571998"/>
              <a:gd name="connsiteX72" fmla="*/ 375493 w 3941813"/>
              <a:gd name="connsiteY72" fmla="*/ 537499 h 571998"/>
              <a:gd name="connsiteX73" fmla="*/ 324023 w 3941813"/>
              <a:gd name="connsiteY73" fmla="*/ 515419 h 571998"/>
              <a:gd name="connsiteX74" fmla="*/ 275661 w 3941813"/>
              <a:gd name="connsiteY74" fmla="*/ 489200 h 571998"/>
              <a:gd name="connsiteX75" fmla="*/ 229718 w 3941813"/>
              <a:gd name="connsiteY75" fmla="*/ 458495 h 571998"/>
              <a:gd name="connsiteX76" fmla="*/ 187574 w 3941813"/>
              <a:gd name="connsiteY76" fmla="*/ 423306 h 571998"/>
              <a:gd name="connsiteX77" fmla="*/ 148539 w 3941813"/>
              <a:gd name="connsiteY77" fmla="*/ 384667 h 571998"/>
              <a:gd name="connsiteX78" fmla="*/ 113650 w 3941813"/>
              <a:gd name="connsiteY78" fmla="*/ 342233 h 571998"/>
              <a:gd name="connsiteX79" fmla="*/ 82906 w 3941813"/>
              <a:gd name="connsiteY79" fmla="*/ 296349 h 571998"/>
              <a:gd name="connsiteX80" fmla="*/ 56307 w 3941813"/>
              <a:gd name="connsiteY80" fmla="*/ 248050 h 571998"/>
              <a:gd name="connsiteX81" fmla="*/ 34544 w 3941813"/>
              <a:gd name="connsiteY81" fmla="*/ 196646 h 571998"/>
              <a:gd name="connsiteX82" fmla="*/ 17963 w 3941813"/>
              <a:gd name="connsiteY82" fmla="*/ 143172 h 571998"/>
              <a:gd name="connsiteX83" fmla="*/ 6218 w 3941813"/>
              <a:gd name="connsiteY83" fmla="*/ 87283 h 571998"/>
              <a:gd name="connsiteX84" fmla="*/ 346 w 3941813"/>
              <a:gd name="connsiteY84" fmla="*/ 29669 h 57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941813" h="571998">
                <a:moveTo>
                  <a:pt x="0" y="0"/>
                </a:moveTo>
                <a:lnTo>
                  <a:pt x="228336" y="0"/>
                </a:lnTo>
                <a:lnTo>
                  <a:pt x="228336" y="1035"/>
                </a:lnTo>
                <a:lnTo>
                  <a:pt x="228336" y="2070"/>
                </a:lnTo>
                <a:lnTo>
                  <a:pt x="228336" y="3450"/>
                </a:lnTo>
                <a:lnTo>
                  <a:pt x="228336" y="4485"/>
                </a:lnTo>
                <a:lnTo>
                  <a:pt x="228336" y="6555"/>
                </a:lnTo>
                <a:lnTo>
                  <a:pt x="228336" y="8625"/>
                </a:lnTo>
                <a:lnTo>
                  <a:pt x="228336" y="13110"/>
                </a:lnTo>
                <a:lnTo>
                  <a:pt x="228681" y="17595"/>
                </a:lnTo>
                <a:lnTo>
                  <a:pt x="228681" y="21045"/>
                </a:lnTo>
                <a:lnTo>
                  <a:pt x="229372" y="24495"/>
                </a:lnTo>
                <a:lnTo>
                  <a:pt x="229561" y="29949"/>
                </a:lnTo>
                <a:lnTo>
                  <a:pt x="230860" y="43059"/>
                </a:lnTo>
                <a:lnTo>
                  <a:pt x="231099" y="44849"/>
                </a:lnTo>
                <a:lnTo>
                  <a:pt x="231445" y="47954"/>
                </a:lnTo>
                <a:lnTo>
                  <a:pt x="231790" y="51059"/>
                </a:lnTo>
                <a:lnTo>
                  <a:pt x="232439" y="55431"/>
                </a:lnTo>
                <a:lnTo>
                  <a:pt x="237460" y="78594"/>
                </a:lnTo>
                <a:lnTo>
                  <a:pt x="239935" y="88754"/>
                </a:lnTo>
                <a:lnTo>
                  <a:pt x="249062" y="117988"/>
                </a:lnTo>
                <a:lnTo>
                  <a:pt x="258766" y="141560"/>
                </a:lnTo>
                <a:lnTo>
                  <a:pt x="260462" y="145242"/>
                </a:lnTo>
                <a:lnTo>
                  <a:pt x="261844" y="148347"/>
                </a:lnTo>
                <a:lnTo>
                  <a:pt x="263571" y="152142"/>
                </a:lnTo>
                <a:lnTo>
                  <a:pt x="265643" y="155592"/>
                </a:lnTo>
                <a:lnTo>
                  <a:pt x="267371" y="158697"/>
                </a:lnTo>
                <a:lnTo>
                  <a:pt x="269060" y="162072"/>
                </a:lnTo>
                <a:lnTo>
                  <a:pt x="276558" y="175613"/>
                </a:lnTo>
                <a:lnTo>
                  <a:pt x="277043" y="176291"/>
                </a:lnTo>
                <a:lnTo>
                  <a:pt x="278368" y="178791"/>
                </a:lnTo>
                <a:lnTo>
                  <a:pt x="295536" y="204348"/>
                </a:lnTo>
                <a:lnTo>
                  <a:pt x="296042" y="204926"/>
                </a:lnTo>
                <a:lnTo>
                  <a:pt x="298303" y="207936"/>
                </a:lnTo>
                <a:lnTo>
                  <a:pt x="316635" y="230146"/>
                </a:lnTo>
                <a:lnTo>
                  <a:pt x="318158" y="231823"/>
                </a:lnTo>
                <a:lnTo>
                  <a:pt x="341295" y="254260"/>
                </a:lnTo>
                <a:lnTo>
                  <a:pt x="364855" y="274566"/>
                </a:lnTo>
                <a:lnTo>
                  <a:pt x="383255" y="287072"/>
                </a:lnTo>
                <a:lnTo>
                  <a:pt x="390494" y="291862"/>
                </a:lnTo>
                <a:lnTo>
                  <a:pt x="396550" y="295622"/>
                </a:lnTo>
                <a:lnTo>
                  <a:pt x="409034" y="302598"/>
                </a:lnTo>
                <a:lnTo>
                  <a:pt x="419364" y="308079"/>
                </a:lnTo>
                <a:lnTo>
                  <a:pt x="431109" y="313598"/>
                </a:lnTo>
                <a:lnTo>
                  <a:pt x="433413" y="314749"/>
                </a:lnTo>
                <a:lnTo>
                  <a:pt x="445124" y="319611"/>
                </a:lnTo>
                <a:lnTo>
                  <a:pt x="450799" y="321878"/>
                </a:lnTo>
                <a:lnTo>
                  <a:pt x="462312" y="325820"/>
                </a:lnTo>
                <a:lnTo>
                  <a:pt x="480775" y="331449"/>
                </a:lnTo>
                <a:lnTo>
                  <a:pt x="490525" y="333953"/>
                </a:lnTo>
                <a:lnTo>
                  <a:pt x="499752" y="335946"/>
                </a:lnTo>
                <a:lnTo>
                  <a:pt x="520232" y="340163"/>
                </a:lnTo>
                <a:lnTo>
                  <a:pt x="554124" y="343209"/>
                </a:lnTo>
                <a:lnTo>
                  <a:pt x="555122" y="343268"/>
                </a:lnTo>
                <a:lnTo>
                  <a:pt x="555467" y="343294"/>
                </a:lnTo>
                <a:lnTo>
                  <a:pt x="572739" y="343958"/>
                </a:lnTo>
                <a:lnTo>
                  <a:pt x="3862707" y="343958"/>
                </a:lnTo>
                <a:lnTo>
                  <a:pt x="3941813" y="343958"/>
                </a:lnTo>
                <a:lnTo>
                  <a:pt x="3941813" y="388462"/>
                </a:lnTo>
                <a:lnTo>
                  <a:pt x="3940777" y="407437"/>
                </a:lnTo>
                <a:lnTo>
                  <a:pt x="3933868" y="442971"/>
                </a:lnTo>
                <a:lnTo>
                  <a:pt x="3920050" y="476090"/>
                </a:lnTo>
                <a:lnTo>
                  <a:pt x="3900015" y="505415"/>
                </a:lnTo>
                <a:lnTo>
                  <a:pt x="3875143" y="530254"/>
                </a:lnTo>
                <a:lnTo>
                  <a:pt x="3846126" y="549919"/>
                </a:lnTo>
                <a:lnTo>
                  <a:pt x="3812964" y="563718"/>
                </a:lnTo>
                <a:lnTo>
                  <a:pt x="3777038" y="570963"/>
                </a:lnTo>
                <a:lnTo>
                  <a:pt x="3758385" y="571998"/>
                </a:lnTo>
                <a:lnTo>
                  <a:pt x="572739" y="571998"/>
                </a:lnTo>
                <a:lnTo>
                  <a:pt x="543032" y="571308"/>
                </a:lnTo>
                <a:lnTo>
                  <a:pt x="485343" y="565788"/>
                </a:lnTo>
                <a:lnTo>
                  <a:pt x="429382" y="554059"/>
                </a:lnTo>
                <a:lnTo>
                  <a:pt x="375493" y="537499"/>
                </a:lnTo>
                <a:lnTo>
                  <a:pt x="324023" y="515419"/>
                </a:lnTo>
                <a:lnTo>
                  <a:pt x="275661" y="489200"/>
                </a:lnTo>
                <a:lnTo>
                  <a:pt x="229718" y="458495"/>
                </a:lnTo>
                <a:lnTo>
                  <a:pt x="187574" y="423306"/>
                </a:lnTo>
                <a:lnTo>
                  <a:pt x="148539" y="384667"/>
                </a:lnTo>
                <a:lnTo>
                  <a:pt x="113650" y="342233"/>
                </a:lnTo>
                <a:lnTo>
                  <a:pt x="82906" y="296349"/>
                </a:lnTo>
                <a:lnTo>
                  <a:pt x="56307" y="248050"/>
                </a:lnTo>
                <a:lnTo>
                  <a:pt x="34544" y="196646"/>
                </a:lnTo>
                <a:lnTo>
                  <a:pt x="17963" y="143172"/>
                </a:lnTo>
                <a:lnTo>
                  <a:pt x="6218" y="87283"/>
                </a:lnTo>
                <a:lnTo>
                  <a:pt x="346" y="29669"/>
                </a:lnTo>
                <a:close/>
              </a:path>
            </a:pathLst>
          </a:custGeom>
          <a:solidFill>
            <a:schemeClr val="accent6"/>
          </a:solidFill>
          <a:ln>
            <a:noFill/>
          </a:ln>
        </p:spPr>
        <p:txBody>
          <a:bodyPr vert="horz" wrap="square" lIns="68580" tIns="34290" rIns="68580" bIns="34290" numCol="1" anchor="t" anchorCtr="0" compatLnSpc="1">
            <a:prstTxWarp prst="textNoShape">
              <a:avLst/>
            </a:prstTxWarp>
            <a:noAutofit/>
          </a:bodyPr>
          <a:lstStyle/>
          <a:p>
            <a:endParaRPr lang="en-US" sz="1350"/>
          </a:p>
        </p:txBody>
      </p:sp>
      <p:sp>
        <p:nvSpPr>
          <p:cNvPr id="135" name="Freeform 585">
            <a:extLst>
              <a:ext uri="{FF2B5EF4-FFF2-40B4-BE49-F238E27FC236}">
                <a16:creationId xmlns:a16="http://schemas.microsoft.com/office/drawing/2014/main" id="{18D43308-2F38-45C9-8BA9-AA28F8F5CA6C}"/>
              </a:ext>
            </a:extLst>
          </p:cNvPr>
          <p:cNvSpPr>
            <a:spLocks/>
          </p:cNvSpPr>
          <p:nvPr/>
        </p:nvSpPr>
        <p:spPr bwMode="auto">
          <a:xfrm>
            <a:off x="4965277" y="3548853"/>
            <a:ext cx="517079" cy="51707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ctr" anchorCtr="0" compatLnSpc="1">
            <a:prstTxWarp prst="textNoShape">
              <a:avLst/>
            </a:prstTxWarp>
          </a:bodyPr>
          <a:lstStyle/>
          <a:p>
            <a:pPr algn="ctr"/>
            <a:r>
              <a:rPr lang="en-US" sz="3300" b="1">
                <a:solidFill>
                  <a:srgbClr val="191C21"/>
                </a:solidFill>
              </a:rPr>
              <a:t>6</a:t>
            </a:r>
          </a:p>
        </p:txBody>
      </p:sp>
      <p:sp>
        <p:nvSpPr>
          <p:cNvPr id="80" name="Прямоугольник 79">
            <a:extLst>
              <a:ext uri="{FF2B5EF4-FFF2-40B4-BE49-F238E27FC236}">
                <a16:creationId xmlns:a16="http://schemas.microsoft.com/office/drawing/2014/main" id="{20574C66-F4EA-4F40-8403-11E7EA4C3156}"/>
              </a:ext>
            </a:extLst>
          </p:cNvPr>
          <p:cNvSpPr/>
          <p:nvPr/>
        </p:nvSpPr>
        <p:spPr>
          <a:xfrm>
            <a:off x="654547" y="4758723"/>
            <a:ext cx="8279504" cy="1200329"/>
          </a:xfrm>
          <a:prstGeom prst="rect">
            <a:avLst/>
          </a:prstGeom>
        </p:spPr>
        <p:txBody>
          <a:bodyPr wrap="square">
            <a:spAutoFit/>
          </a:bodyPr>
          <a:lstStyle/>
          <a:p>
            <a:r>
              <a:rPr lang="ru-RU" b="1" dirty="0"/>
              <a:t>Германия, Даймлер 2010й</a:t>
            </a:r>
            <a:r>
              <a:rPr lang="ru-RU" dirty="0"/>
              <a:t>. 185 млн. </a:t>
            </a:r>
            <a:r>
              <a:rPr lang="ru-RU" dirty="0" err="1"/>
              <a:t>долл</a:t>
            </a:r>
            <a:r>
              <a:rPr lang="ru-RU" dirty="0"/>
              <a:t>; </a:t>
            </a:r>
            <a:r>
              <a:rPr lang="ru-RU" b="1" dirty="0"/>
              <a:t>Бразилия, </a:t>
            </a:r>
            <a:r>
              <a:rPr lang="ru-RU" b="1" dirty="0" err="1"/>
              <a:t>Петробаз</a:t>
            </a:r>
            <a:r>
              <a:rPr lang="ru-RU" b="1" dirty="0"/>
              <a:t> 2014 й. </a:t>
            </a:r>
            <a:r>
              <a:rPr lang="ru-RU" dirty="0"/>
              <a:t>3.8 </a:t>
            </a:r>
            <a:r>
              <a:rPr lang="ru-RU" dirty="0" err="1"/>
              <a:t>млрд.долл</a:t>
            </a:r>
            <a:r>
              <a:rPr lang="ru-RU" dirty="0"/>
              <a:t>; </a:t>
            </a:r>
            <a:r>
              <a:rPr lang="ru-RU" b="1" dirty="0"/>
              <a:t>ХХР, </a:t>
            </a:r>
            <a:r>
              <a:rPr lang="ru-RU" b="1" dirty="0" err="1"/>
              <a:t>Ханлонг</a:t>
            </a:r>
            <a:r>
              <a:rPr lang="ru-RU" b="1" dirty="0"/>
              <a:t> групп 2015 й. </a:t>
            </a:r>
            <a:r>
              <a:rPr lang="ru-RU" dirty="0"/>
              <a:t>3.1 млрд. юань; </a:t>
            </a:r>
            <a:r>
              <a:rPr lang="ru-RU" b="1" dirty="0"/>
              <a:t>Корея</a:t>
            </a:r>
            <a:r>
              <a:rPr lang="ru-RU" dirty="0"/>
              <a:t>, </a:t>
            </a:r>
            <a:r>
              <a:rPr lang="ru-RU" b="1" dirty="0"/>
              <a:t>Самсунг групп 2017й</a:t>
            </a:r>
            <a:r>
              <a:rPr lang="ru-RU" dirty="0"/>
              <a:t>. 38 млн. </a:t>
            </a:r>
            <a:r>
              <a:rPr lang="ru-RU" dirty="0" err="1"/>
              <a:t>долл</a:t>
            </a:r>
            <a:r>
              <a:rPr lang="ru-RU" dirty="0"/>
              <a:t>; </a:t>
            </a:r>
            <a:r>
              <a:rPr lang="ru-RU" b="1" dirty="0" err="1"/>
              <a:t>Швеция,Телиа</a:t>
            </a:r>
            <a:r>
              <a:rPr lang="ru-RU" b="1" dirty="0"/>
              <a:t> </a:t>
            </a:r>
            <a:r>
              <a:rPr lang="ru-RU" b="1" dirty="0" err="1"/>
              <a:t>сонера</a:t>
            </a:r>
            <a:r>
              <a:rPr lang="ru-RU" b="1" dirty="0"/>
              <a:t>, </a:t>
            </a:r>
            <a:r>
              <a:rPr lang="ru-RU" b="1" dirty="0" err="1"/>
              <a:t>Вымпелком</a:t>
            </a:r>
            <a:r>
              <a:rPr lang="ru-RU" b="1" dirty="0"/>
              <a:t>, МТС </a:t>
            </a:r>
            <a:r>
              <a:rPr lang="ru-RU" dirty="0"/>
              <a:t>2012-2015 й. 360 мл., 150 млн., 380 млн. долл.; </a:t>
            </a:r>
          </a:p>
        </p:txBody>
      </p:sp>
    </p:spTree>
    <p:extLst>
      <p:ext uri="{BB962C8B-B14F-4D97-AF65-F5344CB8AC3E}">
        <p14:creationId xmlns:p14="http://schemas.microsoft.com/office/powerpoint/2010/main" val="42066282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Прямоугольник 2"/>
          <p:cNvSpPr/>
          <p:nvPr/>
        </p:nvSpPr>
        <p:spPr>
          <a:xfrm>
            <a:off x="250404" y="4653136"/>
            <a:ext cx="8640960" cy="1754326"/>
          </a:xfrm>
          <a:prstGeom prst="rect">
            <a:avLst/>
          </a:prstGeom>
        </p:spPr>
        <p:txBody>
          <a:bodyPr wrap="square">
            <a:spAutoFit/>
          </a:bodyPr>
          <a:lstStyle/>
          <a:p>
            <a:r>
              <a:rPr lang="ru-RU" b="1" dirty="0">
                <a:latin typeface="Times New Roman" pitchFamily="18" charset="0"/>
                <a:cs typeface="Times New Roman" pitchFamily="18" charset="0"/>
              </a:rPr>
              <a:t>Чет </a:t>
            </a:r>
            <a:r>
              <a:rPr lang="ru-RU" b="1" dirty="0" err="1">
                <a:latin typeface="Times New Roman" pitchFamily="18" charset="0"/>
                <a:cs typeface="Times New Roman" pitchFamily="18" charset="0"/>
              </a:rPr>
              <a:t>элда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коррупцион</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жиноятлар</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содир</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этганлик</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учун</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жиноий</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жавобгарликга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тортиш</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тардибини</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илк</a:t>
            </a:r>
            <a:r>
              <a:rPr lang="ru-RU" b="1" dirty="0">
                <a:latin typeface="Times New Roman" pitchFamily="18" charset="0"/>
                <a:cs typeface="Times New Roman" pitchFamily="18" charset="0"/>
              </a:rPr>
              <a:t> бор </a:t>
            </a:r>
            <a:r>
              <a:rPr lang="ru-RU" b="1" dirty="0" err="1">
                <a:latin typeface="Times New Roman" pitchFamily="18" charset="0"/>
                <a:cs typeface="Times New Roman" pitchFamily="18" charset="0"/>
              </a:rPr>
              <a:t>қайси</a:t>
            </a:r>
            <a:r>
              <a:rPr lang="ru-RU" b="1" dirty="0">
                <a:latin typeface="Times New Roman" pitchFamily="18" charset="0"/>
                <a:cs typeface="Times New Roman" pitchFamily="18" charset="0"/>
              </a:rPr>
              <a:t> давлат </a:t>
            </a:r>
            <a:r>
              <a:rPr lang="ru-RU" b="1" dirty="0" err="1">
                <a:latin typeface="Times New Roman" pitchFamily="18" charset="0"/>
                <a:cs typeface="Times New Roman" pitchFamily="18" charset="0"/>
              </a:rPr>
              <a:t>жорий</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этган</a:t>
            </a:r>
            <a:r>
              <a:rPr lang="ru-RU" b="1" dirty="0">
                <a:latin typeface="Times New Roman" pitchFamily="18" charset="0"/>
                <a:cs typeface="Times New Roman" pitchFamily="18" charset="0"/>
              </a:rPr>
              <a:t> ?</a:t>
            </a:r>
          </a:p>
          <a:p>
            <a:r>
              <a:rPr lang="ru-RU" dirty="0">
                <a:latin typeface="Times New Roman" pitchFamily="18" charset="0"/>
                <a:cs typeface="Times New Roman" pitchFamily="18" charset="0"/>
              </a:rPr>
              <a:t>а. Аргентина</a:t>
            </a:r>
          </a:p>
          <a:p>
            <a:r>
              <a:rPr lang="ru-RU" dirty="0">
                <a:latin typeface="Times New Roman" pitchFamily="18" charset="0"/>
                <a:cs typeface="Times New Roman" pitchFamily="18" charset="0"/>
              </a:rPr>
              <a:t>*б. АҚШ</a:t>
            </a:r>
          </a:p>
          <a:p>
            <a:r>
              <a:rPr lang="ru-RU" dirty="0">
                <a:latin typeface="Times New Roman" pitchFamily="18" charset="0"/>
                <a:cs typeface="Times New Roman" pitchFamily="18" charset="0"/>
              </a:rPr>
              <a:t>в. Британия</a:t>
            </a:r>
          </a:p>
          <a:p>
            <a:r>
              <a:rPr lang="ru-RU" dirty="0">
                <a:latin typeface="Times New Roman" pitchFamily="18" charset="0"/>
                <a:cs typeface="Times New Roman" pitchFamily="18" charset="0"/>
              </a:rPr>
              <a:t>г.   Италия</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292" y="360879"/>
            <a:ext cx="7315200" cy="427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71027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21E1610D-BF30-4A33-9BEF-21774AFAC8F7}"/>
              </a:ext>
            </a:extLst>
          </p:cNvPr>
          <p:cNvSpPr/>
          <p:nvPr/>
        </p:nvSpPr>
        <p:spPr>
          <a:xfrm>
            <a:off x="1331640" y="4797152"/>
            <a:ext cx="7380820" cy="1477328"/>
          </a:xfrm>
          <a:prstGeom prst="rect">
            <a:avLst/>
          </a:prstGeom>
        </p:spPr>
        <p:txBody>
          <a:bodyPr wrap="square">
            <a:spAutoFit/>
          </a:bodyPr>
          <a:lstStyle/>
          <a:p>
            <a:pPr algn="just"/>
            <a:r>
              <a:rPr lang="uz-Cyrl-UZ" dirty="0">
                <a:latin typeface="Times New Roman" panose="02020603050405020304" pitchFamily="18" charset="0"/>
                <a:ea typeface="Times New Roman" panose="02020603050405020304" pitchFamily="18" charset="0"/>
                <a:cs typeface="Times New Roman" panose="02020603050405020304" pitchFamily="18" charset="0"/>
              </a:rPr>
              <a:t>Шаффофлик нафақат давлат харидлари, балки юқори лавозимли амалдорлар ёки оддий ишчилар, ўқитувчилар ҳақида ким гапиришидан қатъи назар, аҳолининг даромадига ҳам тааллуқлидир. Барча фуқароларнинг иш ҳақи ва банк ҳисобварағи тўғрисидаги маълумотлар маҳаллий солиқ хизмати веб-сайтида эркин тақдим этилади</a:t>
            </a:r>
            <a:endParaRPr lang="ru-RU" dirty="0">
              <a:latin typeface="Times New Roman" panose="02020603050405020304" pitchFamily="18" charset="0"/>
              <a:cs typeface="Times New Roman" panose="02020603050405020304" pitchFamily="18" charset="0"/>
            </a:endParaRPr>
          </a:p>
        </p:txBody>
      </p:sp>
      <p:sp>
        <p:nvSpPr>
          <p:cNvPr id="3" name="Прямоугольник 2">
            <a:extLst>
              <a:ext uri="{FF2B5EF4-FFF2-40B4-BE49-F238E27FC236}">
                <a16:creationId xmlns:a16="http://schemas.microsoft.com/office/drawing/2014/main" id="{4AA879E8-C905-41F8-AB5A-1B922C60610A}"/>
              </a:ext>
            </a:extLst>
          </p:cNvPr>
          <p:cNvSpPr/>
          <p:nvPr/>
        </p:nvSpPr>
        <p:spPr>
          <a:xfrm>
            <a:off x="2555776" y="2814826"/>
            <a:ext cx="7992888" cy="1477328"/>
          </a:xfrm>
          <a:prstGeom prst="rect">
            <a:avLst/>
          </a:prstGeom>
        </p:spPr>
        <p:txBody>
          <a:bodyPr wrap="square">
            <a:spAutoFit/>
          </a:bodyPr>
          <a:lstStyle/>
          <a:p>
            <a:pPr algn="just"/>
            <a:r>
              <a:rPr lang="uz-Cyrl-UZ" b="1" dirty="0">
                <a:latin typeface="Times New Roman" panose="02020603050405020304" pitchFamily="18" charset="0"/>
                <a:ea typeface="Times New Roman" panose="02020603050405020304" pitchFamily="18" charset="0"/>
                <a:cs typeface="Times New Roman" panose="02020603050405020304" pitchFamily="18" charset="0"/>
              </a:rPr>
              <a:t>2005 йил 17 июндаги "Меҳнат муносабатлари тўғрисида“</a:t>
            </a:r>
          </a:p>
          <a:p>
            <a:pPr algn="just"/>
            <a:r>
              <a:rPr lang="uz-Cyrl-UZ" b="1" dirty="0">
                <a:latin typeface="Times New Roman" panose="02020603050405020304" pitchFamily="18" charset="0"/>
                <a:ea typeface="Times New Roman" panose="02020603050405020304" pitchFamily="18" charset="0"/>
                <a:cs typeface="Times New Roman" panose="02020603050405020304" pitchFamily="18" charset="0"/>
              </a:rPr>
              <a:t> ги Қонунга </a:t>
            </a:r>
            <a:r>
              <a:rPr lang="uz-Cyrl-UZ" dirty="0">
                <a:latin typeface="Times New Roman" panose="02020603050405020304" pitchFamily="18" charset="0"/>
                <a:ea typeface="Times New Roman" panose="02020603050405020304" pitchFamily="18" charset="0"/>
                <a:cs typeface="Times New Roman" panose="02020603050405020304" pitchFamily="18" charset="0"/>
              </a:rPr>
              <a:t>кўра, ходимнинг ўзи ишлаётган ташкилот ёки </a:t>
            </a:r>
          </a:p>
          <a:p>
            <a:pPr algn="just"/>
            <a:r>
              <a:rPr lang="uz-Cyrl-UZ" dirty="0">
                <a:latin typeface="Times New Roman" panose="02020603050405020304" pitchFamily="18" charset="0"/>
                <a:ea typeface="Times New Roman" panose="02020603050405020304" pitchFamily="18" charset="0"/>
                <a:cs typeface="Times New Roman" panose="02020603050405020304" pitchFamily="18" charset="0"/>
              </a:rPr>
              <a:t>корхона раҳбарияти ёки ходимлари томонидан танқидга </a:t>
            </a:r>
          </a:p>
          <a:p>
            <a:pPr algn="just"/>
            <a:r>
              <a:rPr lang="uz-Cyrl-UZ" dirty="0">
                <a:latin typeface="Times New Roman" panose="02020603050405020304" pitchFamily="18" charset="0"/>
                <a:ea typeface="Times New Roman" panose="02020603050405020304" pitchFamily="18" charset="0"/>
                <a:cs typeface="Times New Roman" panose="02020603050405020304" pitchFamily="18" charset="0"/>
              </a:rPr>
              <a:t>лойиқ ҳаракатлар ҳақида тегишли органларга хабар </a:t>
            </a:r>
          </a:p>
          <a:p>
            <a:pPr algn="just"/>
            <a:r>
              <a:rPr lang="uz-Cyrl-UZ" dirty="0">
                <a:latin typeface="Times New Roman" panose="02020603050405020304" pitchFamily="18" charset="0"/>
                <a:ea typeface="Times New Roman" panose="02020603050405020304" pitchFamily="18" charset="0"/>
                <a:cs typeface="Times New Roman" panose="02020603050405020304" pitchFamily="18" charset="0"/>
              </a:rPr>
              <a:t>бериш ҳуқуқини белгилайди.</a:t>
            </a:r>
            <a:endParaRPr lang="ru-RU" dirty="0">
              <a:latin typeface="Times New Roman" panose="02020603050405020304" pitchFamily="18"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id="{D5B79D73-A212-4616-99BD-8F065AE7A13B}"/>
              </a:ext>
            </a:extLst>
          </p:cNvPr>
          <p:cNvSpPr/>
          <p:nvPr/>
        </p:nvSpPr>
        <p:spPr>
          <a:xfrm>
            <a:off x="2483768" y="1018817"/>
            <a:ext cx="6408712" cy="646331"/>
          </a:xfrm>
          <a:prstGeom prst="rect">
            <a:avLst/>
          </a:prstGeom>
        </p:spPr>
        <p:txBody>
          <a:bodyPr wrap="square">
            <a:spAutoFit/>
          </a:bodyPr>
          <a:lstStyle/>
          <a:p>
            <a:r>
              <a:rPr lang="uz-Cyrl-UZ" b="1" dirty="0">
                <a:latin typeface="Times New Roman" panose="02020603050405020304" pitchFamily="18" charset="0"/>
                <a:ea typeface="Times New Roman" panose="02020603050405020304" pitchFamily="18" charset="0"/>
                <a:cs typeface="Times New Roman" panose="02020603050405020304" pitchFamily="18" charset="0"/>
              </a:rPr>
              <a:t>1989 йилда Norwegian corrupt preventing organization (NCPO) </a:t>
            </a:r>
            <a:r>
              <a:rPr lang="uz-Cyrl-UZ" dirty="0">
                <a:latin typeface="Times New Roman" panose="02020603050405020304" pitchFamily="18" charset="0"/>
                <a:ea typeface="Times New Roman" panose="02020603050405020304" pitchFamily="18" charset="0"/>
                <a:cs typeface="Times New Roman" panose="02020603050405020304" pitchFamily="18" charset="0"/>
              </a:rPr>
              <a:t>ташкил этил этилган</a:t>
            </a:r>
            <a:endParaRPr lang="ru-RU" dirty="0">
              <a:latin typeface="Times New Roman" panose="02020603050405020304" pitchFamily="18" charset="0"/>
              <a:cs typeface="Times New Roman" panose="02020603050405020304" pitchFamily="18" charset="0"/>
            </a:endParaRPr>
          </a:p>
        </p:txBody>
      </p:sp>
      <p:sp>
        <p:nvSpPr>
          <p:cNvPr id="5" name="Прямоугольник 4">
            <a:extLst>
              <a:ext uri="{FF2B5EF4-FFF2-40B4-BE49-F238E27FC236}">
                <a16:creationId xmlns:a16="http://schemas.microsoft.com/office/drawing/2014/main" id="{852D05A8-4012-4C2C-926C-C4E57FD887E0}"/>
              </a:ext>
            </a:extLst>
          </p:cNvPr>
          <p:cNvSpPr/>
          <p:nvPr/>
        </p:nvSpPr>
        <p:spPr>
          <a:xfrm>
            <a:off x="1223045" y="1778322"/>
            <a:ext cx="7256638" cy="923330"/>
          </a:xfrm>
          <a:prstGeom prst="rect">
            <a:avLst/>
          </a:prstGeom>
        </p:spPr>
        <p:txBody>
          <a:bodyPr wrap="square">
            <a:spAutoFit/>
          </a:bodyPr>
          <a:lstStyle/>
          <a:p>
            <a:r>
              <a:rPr lang="uz-Cyrl-UZ" b="1" dirty="0">
                <a:latin typeface="Times New Roman" panose="02020603050405020304" pitchFamily="18" charset="0"/>
                <a:ea typeface="Times New Roman" panose="02020603050405020304" pitchFamily="18" charset="0"/>
                <a:cs typeface="Times New Roman" panose="02020603050405020304" pitchFamily="18" charset="0"/>
              </a:rPr>
              <a:t>1993-йилда Норвегия корхоналари конфедерацияси (NCO) коррупцияга қарши курашиш мақсадида аъзо компанияларининг </a:t>
            </a:r>
            <a:r>
              <a:rPr lang="uz-Cyrl-UZ" dirty="0">
                <a:latin typeface="Times New Roman" panose="02020603050405020304" pitchFamily="18" charset="0"/>
                <a:ea typeface="Times New Roman" panose="02020603050405020304" pitchFamily="18" charset="0"/>
                <a:cs typeface="Times New Roman" panose="02020603050405020304" pitchFamily="18" charset="0"/>
              </a:rPr>
              <a:t>онги ва салоҳиятини ошириш бўйича иш олиб бормоқда. </a:t>
            </a:r>
            <a:endParaRPr lang="ru-RU" dirty="0">
              <a:latin typeface="Times New Roman" panose="02020603050405020304" pitchFamily="18" charset="0"/>
              <a:cs typeface="Times New Roman" panose="02020603050405020304" pitchFamily="18" charset="0"/>
            </a:endParaRPr>
          </a:p>
        </p:txBody>
      </p:sp>
      <p:pic>
        <p:nvPicPr>
          <p:cNvPr id="1026" name="Picture 2" descr="uploads-pics-Norwegian_flag_01">
            <a:extLst>
              <a:ext uri="{FF2B5EF4-FFF2-40B4-BE49-F238E27FC236}">
                <a16:creationId xmlns:a16="http://schemas.microsoft.com/office/drawing/2014/main" id="{09DB36E4-354F-47A3-9E01-2B783AEEA4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6632"/>
            <a:ext cx="2087067" cy="126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55068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3F304668-9894-432B-BFA6-7662F7440E87}"/>
              </a:ext>
            </a:extLst>
          </p:cNvPr>
          <p:cNvSpPr/>
          <p:nvPr/>
        </p:nvSpPr>
        <p:spPr>
          <a:xfrm>
            <a:off x="1937413" y="1090009"/>
            <a:ext cx="6797465" cy="1200329"/>
          </a:xfrm>
          <a:prstGeom prst="rect">
            <a:avLst/>
          </a:prstGeom>
        </p:spPr>
        <p:txBody>
          <a:bodyPr wrap="square">
            <a:spAutoFit/>
          </a:bodyPr>
          <a:lstStyle/>
          <a:p>
            <a:r>
              <a:rPr lang="ru-RU"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Швециядаги</a:t>
            </a: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Порага</a:t>
            </a: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қарши институт» </a:t>
            </a:r>
            <a:r>
              <a:rPr lang="ru-RU"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жамоат</a:t>
            </a: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ташкилоти</a:t>
            </a: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1923 </a:t>
            </a:r>
          </a:p>
          <a:p>
            <a:r>
              <a:rPr lang="ru-RU"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йилда</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ташкил</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этилган</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Институт бизнес ташкилотлари ва </a:t>
            </a:r>
          </a:p>
          <a:p>
            <a:r>
              <a:rPr lang="ru-RU"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Стокҳолм</a:t>
            </a: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савдо</a:t>
            </a: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палатаси</a:t>
            </a: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томонидан</a:t>
            </a: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молиялаштирилади</a:t>
            </a:r>
            <a:endParaRPr lang="ru-RU" dirty="0">
              <a:latin typeface="Times New Roman" panose="02020603050405020304" pitchFamily="18" charset="0"/>
              <a:cs typeface="Times New Roman" panose="02020603050405020304" pitchFamily="18" charset="0"/>
            </a:endParaRPr>
          </a:p>
        </p:txBody>
      </p:sp>
      <p:sp>
        <p:nvSpPr>
          <p:cNvPr id="6" name="Прямоугольник 5">
            <a:extLst>
              <a:ext uri="{FF2B5EF4-FFF2-40B4-BE49-F238E27FC236}">
                <a16:creationId xmlns:a16="http://schemas.microsoft.com/office/drawing/2014/main" id="{4951F160-26CB-4776-9D8B-9926A5E91B98}"/>
              </a:ext>
            </a:extLst>
          </p:cNvPr>
          <p:cNvSpPr/>
          <p:nvPr/>
        </p:nvSpPr>
        <p:spPr>
          <a:xfrm>
            <a:off x="1941768" y="3172271"/>
            <a:ext cx="7612595" cy="923330"/>
          </a:xfrm>
          <a:prstGeom prst="rect">
            <a:avLst/>
          </a:prstGeom>
        </p:spPr>
        <p:txBody>
          <a:bodyPr wrap="square">
            <a:spAutoFit/>
          </a:bodyPr>
          <a:lstStyle/>
          <a:p>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Швецияда коррупцияга қарши </a:t>
            </a:r>
            <a:r>
              <a:rPr lang="ru-RU"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қонунчилик</a:t>
            </a: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2012 </a:t>
            </a:r>
            <a:r>
              <a:rPr lang="ru-RU"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йилда</a:t>
            </a: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янгиланди</a:t>
            </a: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2012 </a:t>
            </a:r>
            <a:r>
              <a:rPr lang="ru-RU"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йилда</a:t>
            </a: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Коррупцияга қарши полиция </a:t>
            </a:r>
            <a:r>
              <a:rPr lang="ru-RU"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ташкил</a:t>
            </a: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этилади</a:t>
            </a: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(25 </a:t>
            </a:r>
            <a:r>
              <a:rPr lang="ru-RU"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нафар</a:t>
            </a: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штат)</a:t>
            </a:r>
            <a:endParaRPr lang="ru-RU" dirty="0">
              <a:latin typeface="Times New Roman" panose="02020603050405020304" pitchFamily="18" charset="0"/>
              <a:cs typeface="Times New Roman" panose="02020603050405020304" pitchFamily="18" charset="0"/>
            </a:endParaRPr>
          </a:p>
        </p:txBody>
      </p:sp>
      <p:sp>
        <p:nvSpPr>
          <p:cNvPr id="8" name="Прямоугольник 7">
            <a:extLst>
              <a:ext uri="{FF2B5EF4-FFF2-40B4-BE49-F238E27FC236}">
                <a16:creationId xmlns:a16="http://schemas.microsoft.com/office/drawing/2014/main" id="{F40558DB-3A18-46D4-A4AF-369F1D3D8ED5}"/>
              </a:ext>
            </a:extLst>
          </p:cNvPr>
          <p:cNvSpPr/>
          <p:nvPr/>
        </p:nvSpPr>
        <p:spPr>
          <a:xfrm>
            <a:off x="2067328" y="5029327"/>
            <a:ext cx="6811566" cy="1477328"/>
          </a:xfrm>
          <a:prstGeom prst="rect">
            <a:avLst/>
          </a:prstGeom>
        </p:spPr>
        <p:txBody>
          <a:bodyPr wrap="square">
            <a:spAutoFit/>
          </a:bodyPr>
          <a:lstStyle/>
          <a:p>
            <a:pPr algn="just"/>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Агарда</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хусусий</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компания пора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орқали</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иш</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қилгани</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аниқланса</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давлат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ўша</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пора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миқдорига</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тенг</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маблағни</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ҳамда</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пора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ёрдамида</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топилган</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қўшимча</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даромадни</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мусодара</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қилади</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Ҳозирда</a:t>
            </a: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бизнес учун </a:t>
            </a:r>
            <a:r>
              <a:rPr lang="ru-RU"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энг</a:t>
            </a: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катта</a:t>
            </a: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жарима 10 млн крон (1,1 миллион доллар) </a:t>
            </a:r>
            <a:r>
              <a:rPr lang="ru-RU"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белгиланган</a:t>
            </a: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p:txBody>
      </p:sp>
      <p:sp>
        <p:nvSpPr>
          <p:cNvPr id="9" name="Прямоугольник 8">
            <a:extLst>
              <a:ext uri="{FF2B5EF4-FFF2-40B4-BE49-F238E27FC236}">
                <a16:creationId xmlns:a16="http://schemas.microsoft.com/office/drawing/2014/main" id="{633477F4-515A-4D6D-8EC7-DA0F4A474E2C}"/>
              </a:ext>
            </a:extLst>
          </p:cNvPr>
          <p:cNvSpPr/>
          <p:nvPr/>
        </p:nvSpPr>
        <p:spPr>
          <a:xfrm>
            <a:off x="683568" y="4298397"/>
            <a:ext cx="8051310" cy="369332"/>
          </a:xfrm>
          <a:prstGeom prst="rect">
            <a:avLst/>
          </a:prstGeom>
          <a:solidFill>
            <a:srgbClr val="C00000"/>
          </a:solidFill>
        </p:spPr>
        <p:txBody>
          <a:bodyPr wrap="square">
            <a:spAutoFit/>
          </a:bodyPr>
          <a:lstStyle/>
          <a:p>
            <a:r>
              <a:rPr lang="ru-RU"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Швецияда </a:t>
            </a:r>
            <a:r>
              <a:rPr lang="ru-RU"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мансабдор</a:t>
            </a:r>
            <a:r>
              <a:rPr lang="ru-RU"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шахслар</a:t>
            </a:r>
            <a:r>
              <a:rPr lang="ru-RU"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декларациялар</a:t>
            </a:r>
            <a:r>
              <a:rPr lang="ru-RU"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реестри</a:t>
            </a:r>
            <a:r>
              <a:rPr lang="ru-RU"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юритилмайди</a:t>
            </a:r>
            <a:endParaRPr lang="ru-RU" b="1" dirty="0">
              <a:solidFill>
                <a:schemeClr val="bg1"/>
              </a:solidFill>
              <a:latin typeface="Times New Roman" panose="02020603050405020304" pitchFamily="18" charset="0"/>
              <a:cs typeface="Times New Roman" panose="02020603050405020304" pitchFamily="18" charset="0"/>
            </a:endParaRPr>
          </a:p>
        </p:txBody>
      </p:sp>
      <p:sp>
        <p:nvSpPr>
          <p:cNvPr id="10" name="Прямоугольник 9">
            <a:extLst>
              <a:ext uri="{FF2B5EF4-FFF2-40B4-BE49-F238E27FC236}">
                <a16:creationId xmlns:a16="http://schemas.microsoft.com/office/drawing/2014/main" id="{724E09AC-8CCE-49DE-A834-CA429DE88FC7}"/>
              </a:ext>
            </a:extLst>
          </p:cNvPr>
          <p:cNvSpPr/>
          <p:nvPr/>
        </p:nvSpPr>
        <p:spPr>
          <a:xfrm>
            <a:off x="827584" y="2356086"/>
            <a:ext cx="8051310" cy="646331"/>
          </a:xfrm>
          <a:prstGeom prst="rect">
            <a:avLst/>
          </a:prstGeom>
          <a:solidFill>
            <a:schemeClr val="tx2">
              <a:lumMod val="75000"/>
            </a:schemeClr>
          </a:solidFill>
        </p:spPr>
        <p:txBody>
          <a:bodyPr wrap="square">
            <a:spAutoFit/>
          </a:bodyPr>
          <a:lstStyle/>
          <a:p>
            <a:r>
              <a:rPr lang="ru-RU"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2003 </a:t>
            </a:r>
            <a:r>
              <a:rPr lang="ru-RU"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йилда</a:t>
            </a:r>
            <a:r>
              <a:rPr lang="ru-RU"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Швеция </a:t>
            </a:r>
            <a:r>
              <a:rPr lang="ru-RU"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прокуратураси</a:t>
            </a:r>
            <a:r>
              <a:rPr lang="ru-RU"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ҳузурида</a:t>
            </a:r>
            <a:r>
              <a:rPr lang="ru-RU"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Коррупцияга қарши прокуратура </a:t>
            </a:r>
            <a:r>
              <a:rPr lang="ru-RU"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ташкил</a:t>
            </a:r>
            <a:r>
              <a:rPr lang="ru-RU"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этилган</a:t>
            </a:r>
            <a:r>
              <a:rPr lang="ru-RU"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(7 </a:t>
            </a:r>
            <a:r>
              <a:rPr lang="ru-RU"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нафар</a:t>
            </a:r>
            <a:r>
              <a:rPr lang="ru-RU"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штат</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p:txBody>
      </p:sp>
      <p:pic>
        <p:nvPicPr>
          <p:cNvPr id="1027" name="Picture 3" descr="uploads-pics-Swedish_flag_01">
            <a:extLst>
              <a:ext uri="{FF2B5EF4-FFF2-40B4-BE49-F238E27FC236}">
                <a16:creationId xmlns:a16="http://schemas.microsoft.com/office/drawing/2014/main" id="{4E1E92B8-77D6-486B-9C90-5DCDFA25AC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847" y="117584"/>
            <a:ext cx="1701173" cy="1079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94150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Ref idx="1001">
        <a:schemeClr val="bg1"/>
      </p:bgRef>
    </p:bg>
    <p:spTree>
      <p:nvGrpSpPr>
        <p:cNvPr id="1" name=""/>
        <p:cNvGrpSpPr/>
        <p:nvPr/>
      </p:nvGrpSpPr>
      <p:grpSpPr>
        <a:xfrm>
          <a:off x="0" y="0"/>
          <a:ext cx="0" cy="0"/>
          <a:chOff x="0" y="0"/>
          <a:chExt cx="0" cy="0"/>
        </a:xfrm>
      </p:grpSpPr>
      <p:grpSp>
        <p:nvGrpSpPr>
          <p:cNvPr id="4" name="Группа 3"/>
          <p:cNvGrpSpPr/>
          <p:nvPr/>
        </p:nvGrpSpPr>
        <p:grpSpPr>
          <a:xfrm>
            <a:off x="2771800" y="2996952"/>
            <a:ext cx="3432157" cy="2956140"/>
            <a:chOff x="3821421" y="1375909"/>
            <a:chExt cx="4542060" cy="4546791"/>
          </a:xfrm>
        </p:grpSpPr>
        <p:sp>
          <p:nvSpPr>
            <p:cNvPr id="81" name="Freeform 5">
              <a:extLst>
                <a:ext uri="{FF2B5EF4-FFF2-40B4-BE49-F238E27FC236}">
                  <a16:creationId xmlns:a16="http://schemas.microsoft.com/office/drawing/2014/main" id="{F6B6E471-16CF-4EBF-9C3F-BE705FE06ACE}"/>
                </a:ext>
              </a:extLst>
            </p:cNvPr>
            <p:cNvSpPr>
              <a:spLocks/>
            </p:cNvSpPr>
            <p:nvPr/>
          </p:nvSpPr>
          <p:spPr bwMode="auto">
            <a:xfrm>
              <a:off x="3821421" y="1385371"/>
              <a:ext cx="2084145" cy="3408911"/>
            </a:xfrm>
            <a:custGeom>
              <a:avLst/>
              <a:gdLst/>
              <a:ahLst/>
              <a:cxnLst>
                <a:cxn ang="0">
                  <a:pos x="0" y="742"/>
                </a:cxn>
                <a:cxn ang="0">
                  <a:pos x="1" y="725"/>
                </a:cxn>
                <a:cxn ang="0">
                  <a:pos x="2" y="693"/>
                </a:cxn>
                <a:cxn ang="0">
                  <a:pos x="221" y="218"/>
                </a:cxn>
                <a:cxn ang="0">
                  <a:pos x="691" y="0"/>
                </a:cxn>
                <a:cxn ang="0">
                  <a:pos x="472" y="111"/>
                </a:cxn>
                <a:cxn ang="0">
                  <a:pos x="359" y="341"/>
                </a:cxn>
                <a:cxn ang="0">
                  <a:pos x="357" y="367"/>
                </a:cxn>
                <a:cxn ang="0">
                  <a:pos x="356" y="387"/>
                </a:cxn>
                <a:cxn ang="0">
                  <a:pos x="356" y="392"/>
                </a:cxn>
                <a:cxn ang="0">
                  <a:pos x="356" y="394"/>
                </a:cxn>
                <a:cxn ang="0">
                  <a:pos x="356" y="414"/>
                </a:cxn>
                <a:cxn ang="0">
                  <a:pos x="472" y="672"/>
                </a:cxn>
                <a:cxn ang="0">
                  <a:pos x="581" y="751"/>
                </a:cxn>
                <a:cxn ang="0">
                  <a:pos x="472" y="829"/>
                </a:cxn>
                <a:cxn ang="0">
                  <a:pos x="357" y="1085"/>
                </a:cxn>
                <a:cxn ang="0">
                  <a:pos x="356" y="1105"/>
                </a:cxn>
                <a:cxn ang="0">
                  <a:pos x="356" y="1110"/>
                </a:cxn>
                <a:cxn ang="0">
                  <a:pos x="356" y="1112"/>
                </a:cxn>
                <a:cxn ang="0">
                  <a:pos x="356" y="1131"/>
                </a:cxn>
                <a:cxn ang="0">
                  <a:pos x="116" y="1017"/>
                </a:cxn>
                <a:cxn ang="0">
                  <a:pos x="1" y="758"/>
                </a:cxn>
                <a:cxn ang="0">
                  <a:pos x="0" y="742"/>
                </a:cxn>
              </a:cxnLst>
              <a:rect l="0" t="0" r="r" b="b"/>
              <a:pathLst>
                <a:path w="691" h="1131">
                  <a:moveTo>
                    <a:pt x="0" y="742"/>
                  </a:moveTo>
                  <a:cubicBezTo>
                    <a:pt x="1" y="725"/>
                    <a:pt x="1" y="725"/>
                    <a:pt x="1" y="725"/>
                  </a:cubicBezTo>
                  <a:cubicBezTo>
                    <a:pt x="1" y="714"/>
                    <a:pt x="2" y="703"/>
                    <a:pt x="2" y="693"/>
                  </a:cubicBezTo>
                  <a:cubicBezTo>
                    <a:pt x="15" y="510"/>
                    <a:pt x="88" y="351"/>
                    <a:pt x="221" y="218"/>
                  </a:cubicBezTo>
                  <a:cubicBezTo>
                    <a:pt x="353" y="86"/>
                    <a:pt x="510" y="13"/>
                    <a:pt x="691" y="0"/>
                  </a:cubicBezTo>
                  <a:cubicBezTo>
                    <a:pt x="608" y="12"/>
                    <a:pt x="535" y="49"/>
                    <a:pt x="472" y="111"/>
                  </a:cubicBezTo>
                  <a:cubicBezTo>
                    <a:pt x="407" y="177"/>
                    <a:pt x="369" y="253"/>
                    <a:pt x="359" y="341"/>
                  </a:cubicBezTo>
                  <a:cubicBezTo>
                    <a:pt x="358" y="350"/>
                    <a:pt x="357" y="358"/>
                    <a:pt x="357" y="367"/>
                  </a:cubicBezTo>
                  <a:cubicBezTo>
                    <a:pt x="356" y="387"/>
                    <a:pt x="356" y="387"/>
                    <a:pt x="356" y="387"/>
                  </a:cubicBezTo>
                  <a:cubicBezTo>
                    <a:pt x="356" y="389"/>
                    <a:pt x="356" y="390"/>
                    <a:pt x="356" y="392"/>
                  </a:cubicBezTo>
                  <a:cubicBezTo>
                    <a:pt x="356" y="392"/>
                    <a:pt x="356" y="393"/>
                    <a:pt x="356" y="394"/>
                  </a:cubicBezTo>
                  <a:cubicBezTo>
                    <a:pt x="356" y="414"/>
                    <a:pt x="356" y="414"/>
                    <a:pt x="356" y="414"/>
                  </a:cubicBezTo>
                  <a:cubicBezTo>
                    <a:pt x="361" y="514"/>
                    <a:pt x="400" y="600"/>
                    <a:pt x="472" y="672"/>
                  </a:cubicBezTo>
                  <a:cubicBezTo>
                    <a:pt x="506" y="706"/>
                    <a:pt x="542" y="732"/>
                    <a:pt x="581" y="751"/>
                  </a:cubicBezTo>
                  <a:cubicBezTo>
                    <a:pt x="542" y="770"/>
                    <a:pt x="506" y="796"/>
                    <a:pt x="472" y="829"/>
                  </a:cubicBezTo>
                  <a:cubicBezTo>
                    <a:pt x="401" y="901"/>
                    <a:pt x="362" y="986"/>
                    <a:pt x="357" y="1085"/>
                  </a:cubicBezTo>
                  <a:cubicBezTo>
                    <a:pt x="356" y="1105"/>
                    <a:pt x="356" y="1105"/>
                    <a:pt x="356" y="1105"/>
                  </a:cubicBezTo>
                  <a:cubicBezTo>
                    <a:pt x="356" y="1107"/>
                    <a:pt x="356" y="1108"/>
                    <a:pt x="356" y="1110"/>
                  </a:cubicBezTo>
                  <a:cubicBezTo>
                    <a:pt x="356" y="1110"/>
                    <a:pt x="356" y="1111"/>
                    <a:pt x="356" y="1112"/>
                  </a:cubicBezTo>
                  <a:cubicBezTo>
                    <a:pt x="356" y="1131"/>
                    <a:pt x="356" y="1131"/>
                    <a:pt x="356" y="1131"/>
                  </a:cubicBezTo>
                  <a:cubicBezTo>
                    <a:pt x="264" y="1122"/>
                    <a:pt x="184" y="1084"/>
                    <a:pt x="116" y="1017"/>
                  </a:cubicBezTo>
                  <a:cubicBezTo>
                    <a:pt x="44" y="944"/>
                    <a:pt x="6" y="858"/>
                    <a:pt x="1" y="758"/>
                  </a:cubicBezTo>
                  <a:lnTo>
                    <a:pt x="0" y="742"/>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8" name="Freeform 8">
              <a:extLst>
                <a:ext uri="{FF2B5EF4-FFF2-40B4-BE49-F238E27FC236}">
                  <a16:creationId xmlns:a16="http://schemas.microsoft.com/office/drawing/2014/main" id="{F4A25FCC-C37E-4442-8D27-889625057B93}"/>
                </a:ext>
              </a:extLst>
            </p:cNvPr>
            <p:cNvSpPr>
              <a:spLocks/>
            </p:cNvSpPr>
            <p:nvPr/>
          </p:nvSpPr>
          <p:spPr bwMode="auto">
            <a:xfrm>
              <a:off x="3821421" y="3623282"/>
              <a:ext cx="3465689" cy="2299418"/>
            </a:xfrm>
            <a:custGeom>
              <a:avLst/>
              <a:gdLst/>
              <a:ahLst/>
              <a:cxnLst>
                <a:cxn ang="0">
                  <a:pos x="805" y="762"/>
                </a:cxn>
                <a:cxn ang="0">
                  <a:pos x="754" y="763"/>
                </a:cxn>
                <a:cxn ang="0">
                  <a:pos x="697" y="761"/>
                </a:cxn>
                <a:cxn ang="0">
                  <a:pos x="221" y="542"/>
                </a:cxn>
                <a:cxn ang="0">
                  <a:pos x="1" y="29"/>
                </a:cxn>
                <a:cxn ang="0">
                  <a:pos x="0" y="9"/>
                </a:cxn>
                <a:cxn ang="0">
                  <a:pos x="0" y="7"/>
                </a:cxn>
                <a:cxn ang="0">
                  <a:pos x="0" y="3"/>
                </a:cxn>
                <a:cxn ang="0">
                  <a:pos x="0" y="0"/>
                </a:cxn>
                <a:cxn ang="0">
                  <a:pos x="1" y="16"/>
                </a:cxn>
                <a:cxn ang="0">
                  <a:pos x="116" y="275"/>
                </a:cxn>
                <a:cxn ang="0">
                  <a:pos x="356" y="389"/>
                </a:cxn>
                <a:cxn ang="0">
                  <a:pos x="397" y="391"/>
                </a:cxn>
                <a:cxn ang="0">
                  <a:pos x="678" y="275"/>
                </a:cxn>
                <a:cxn ang="0">
                  <a:pos x="749" y="180"/>
                </a:cxn>
                <a:cxn ang="0">
                  <a:pos x="752" y="174"/>
                </a:cxn>
                <a:cxn ang="0">
                  <a:pos x="754" y="170"/>
                </a:cxn>
                <a:cxn ang="0">
                  <a:pos x="754" y="170"/>
                </a:cxn>
                <a:cxn ang="0">
                  <a:pos x="831" y="275"/>
                </a:cxn>
                <a:cxn ang="0">
                  <a:pos x="1111" y="391"/>
                </a:cxn>
                <a:cxn ang="0">
                  <a:pos x="1149" y="389"/>
                </a:cxn>
                <a:cxn ang="0">
                  <a:pos x="1110" y="544"/>
                </a:cxn>
                <a:cxn ang="0">
                  <a:pos x="1108" y="548"/>
                </a:cxn>
                <a:cxn ang="0">
                  <a:pos x="1105" y="554"/>
                </a:cxn>
                <a:cxn ang="0">
                  <a:pos x="1033" y="648"/>
                </a:cxn>
                <a:cxn ang="0">
                  <a:pos x="805" y="762"/>
                </a:cxn>
              </a:cxnLst>
              <a:rect l="0" t="0" r="r" b="b"/>
              <a:pathLst>
                <a:path w="1149" h="763">
                  <a:moveTo>
                    <a:pt x="805" y="762"/>
                  </a:moveTo>
                  <a:cubicBezTo>
                    <a:pt x="789" y="763"/>
                    <a:pt x="771" y="763"/>
                    <a:pt x="754" y="763"/>
                  </a:cubicBezTo>
                  <a:cubicBezTo>
                    <a:pt x="735" y="763"/>
                    <a:pt x="716" y="762"/>
                    <a:pt x="697" y="761"/>
                  </a:cubicBezTo>
                  <a:cubicBezTo>
                    <a:pt x="514" y="749"/>
                    <a:pt x="355" y="676"/>
                    <a:pt x="221" y="542"/>
                  </a:cubicBezTo>
                  <a:cubicBezTo>
                    <a:pt x="79" y="400"/>
                    <a:pt x="5" y="229"/>
                    <a:pt x="1" y="29"/>
                  </a:cubicBezTo>
                  <a:cubicBezTo>
                    <a:pt x="0" y="9"/>
                    <a:pt x="0" y="9"/>
                    <a:pt x="0" y="9"/>
                  </a:cubicBezTo>
                  <a:cubicBezTo>
                    <a:pt x="0" y="8"/>
                    <a:pt x="0" y="8"/>
                    <a:pt x="0" y="7"/>
                  </a:cubicBezTo>
                  <a:cubicBezTo>
                    <a:pt x="0" y="6"/>
                    <a:pt x="0" y="4"/>
                    <a:pt x="0" y="3"/>
                  </a:cubicBezTo>
                  <a:cubicBezTo>
                    <a:pt x="0" y="0"/>
                    <a:pt x="0" y="0"/>
                    <a:pt x="0" y="0"/>
                  </a:cubicBezTo>
                  <a:cubicBezTo>
                    <a:pt x="1" y="16"/>
                    <a:pt x="1" y="16"/>
                    <a:pt x="1" y="16"/>
                  </a:cubicBezTo>
                  <a:cubicBezTo>
                    <a:pt x="6" y="116"/>
                    <a:pt x="44" y="202"/>
                    <a:pt x="116" y="275"/>
                  </a:cubicBezTo>
                  <a:cubicBezTo>
                    <a:pt x="184" y="342"/>
                    <a:pt x="264" y="380"/>
                    <a:pt x="356" y="389"/>
                  </a:cubicBezTo>
                  <a:cubicBezTo>
                    <a:pt x="370" y="390"/>
                    <a:pt x="383" y="391"/>
                    <a:pt x="397" y="391"/>
                  </a:cubicBezTo>
                  <a:cubicBezTo>
                    <a:pt x="506" y="391"/>
                    <a:pt x="600" y="352"/>
                    <a:pt x="678" y="275"/>
                  </a:cubicBezTo>
                  <a:cubicBezTo>
                    <a:pt x="707" y="245"/>
                    <a:pt x="731" y="214"/>
                    <a:pt x="749" y="180"/>
                  </a:cubicBezTo>
                  <a:cubicBezTo>
                    <a:pt x="750" y="178"/>
                    <a:pt x="751" y="176"/>
                    <a:pt x="752" y="174"/>
                  </a:cubicBezTo>
                  <a:cubicBezTo>
                    <a:pt x="753" y="173"/>
                    <a:pt x="753" y="171"/>
                    <a:pt x="754" y="170"/>
                  </a:cubicBezTo>
                  <a:cubicBezTo>
                    <a:pt x="754" y="170"/>
                    <a:pt x="754" y="170"/>
                    <a:pt x="754" y="170"/>
                  </a:cubicBezTo>
                  <a:cubicBezTo>
                    <a:pt x="773" y="208"/>
                    <a:pt x="798" y="242"/>
                    <a:pt x="831" y="275"/>
                  </a:cubicBezTo>
                  <a:cubicBezTo>
                    <a:pt x="908" y="352"/>
                    <a:pt x="1002" y="391"/>
                    <a:pt x="1111" y="391"/>
                  </a:cubicBezTo>
                  <a:cubicBezTo>
                    <a:pt x="1124" y="391"/>
                    <a:pt x="1137" y="390"/>
                    <a:pt x="1149" y="389"/>
                  </a:cubicBezTo>
                  <a:cubicBezTo>
                    <a:pt x="1146" y="445"/>
                    <a:pt x="1133" y="497"/>
                    <a:pt x="1110" y="544"/>
                  </a:cubicBezTo>
                  <a:cubicBezTo>
                    <a:pt x="1109" y="545"/>
                    <a:pt x="1108" y="546"/>
                    <a:pt x="1108" y="548"/>
                  </a:cubicBezTo>
                  <a:cubicBezTo>
                    <a:pt x="1107" y="550"/>
                    <a:pt x="1106" y="552"/>
                    <a:pt x="1105" y="554"/>
                  </a:cubicBezTo>
                  <a:cubicBezTo>
                    <a:pt x="1087" y="587"/>
                    <a:pt x="1063" y="619"/>
                    <a:pt x="1033" y="648"/>
                  </a:cubicBezTo>
                  <a:cubicBezTo>
                    <a:pt x="969" y="713"/>
                    <a:pt x="893" y="751"/>
                    <a:pt x="805" y="762"/>
                  </a:cubicBez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4" name="Freeform 7">
              <a:extLst>
                <a:ext uri="{FF2B5EF4-FFF2-40B4-BE49-F238E27FC236}">
                  <a16:creationId xmlns:a16="http://schemas.microsoft.com/office/drawing/2014/main" id="{AF1E9621-C6CB-4420-8C35-CD081FF85FFB}"/>
                </a:ext>
              </a:extLst>
            </p:cNvPr>
            <p:cNvSpPr>
              <a:spLocks/>
            </p:cNvSpPr>
            <p:nvPr/>
          </p:nvSpPr>
          <p:spPr bwMode="auto">
            <a:xfrm>
              <a:off x="6227296" y="2382063"/>
              <a:ext cx="2119629" cy="3508269"/>
            </a:xfrm>
            <a:custGeom>
              <a:avLst/>
              <a:gdLst/>
              <a:ahLst/>
              <a:cxnLst>
                <a:cxn ang="0">
                  <a:pos x="701" y="356"/>
                </a:cxn>
                <a:cxn ang="0">
                  <a:pos x="703" y="397"/>
                </a:cxn>
                <a:cxn ang="0">
                  <a:pos x="703" y="406"/>
                </a:cxn>
                <a:cxn ang="0">
                  <a:pos x="703" y="410"/>
                </a:cxn>
                <a:cxn ang="0">
                  <a:pos x="482" y="943"/>
                </a:cxn>
                <a:cxn ang="0">
                  <a:pos x="0" y="1163"/>
                </a:cxn>
                <a:cxn ang="0">
                  <a:pos x="228" y="1049"/>
                </a:cxn>
                <a:cxn ang="0">
                  <a:pos x="300" y="955"/>
                </a:cxn>
                <a:cxn ang="0">
                  <a:pos x="303" y="949"/>
                </a:cxn>
                <a:cxn ang="0">
                  <a:pos x="305" y="945"/>
                </a:cxn>
                <a:cxn ang="0">
                  <a:pos x="344" y="790"/>
                </a:cxn>
                <a:cxn ang="0">
                  <a:pos x="345" y="769"/>
                </a:cxn>
                <a:cxn ang="0">
                  <a:pos x="305" y="593"/>
                </a:cxn>
                <a:cxn ang="0">
                  <a:pos x="303" y="589"/>
                </a:cxn>
                <a:cxn ang="0">
                  <a:pos x="300" y="583"/>
                </a:cxn>
                <a:cxn ang="0">
                  <a:pos x="228" y="488"/>
                </a:cxn>
                <a:cxn ang="0">
                  <a:pos x="119" y="410"/>
                </a:cxn>
                <a:cxn ang="0">
                  <a:pos x="228" y="331"/>
                </a:cxn>
                <a:cxn ang="0">
                  <a:pos x="300" y="237"/>
                </a:cxn>
                <a:cxn ang="0">
                  <a:pos x="303" y="231"/>
                </a:cxn>
                <a:cxn ang="0">
                  <a:pos x="305" y="227"/>
                </a:cxn>
                <a:cxn ang="0">
                  <a:pos x="345" y="51"/>
                </a:cxn>
                <a:cxn ang="0">
                  <a:pos x="342" y="0"/>
                </a:cxn>
                <a:cxn ang="0">
                  <a:pos x="587" y="115"/>
                </a:cxn>
                <a:cxn ang="0">
                  <a:pos x="658" y="209"/>
                </a:cxn>
                <a:cxn ang="0">
                  <a:pos x="661" y="215"/>
                </a:cxn>
                <a:cxn ang="0">
                  <a:pos x="663" y="219"/>
                </a:cxn>
                <a:cxn ang="0">
                  <a:pos x="701" y="356"/>
                </a:cxn>
              </a:cxnLst>
              <a:rect l="0" t="0" r="r" b="b"/>
              <a:pathLst>
                <a:path w="703" h="1163">
                  <a:moveTo>
                    <a:pt x="701" y="356"/>
                  </a:moveTo>
                  <a:cubicBezTo>
                    <a:pt x="702" y="369"/>
                    <a:pt x="703" y="383"/>
                    <a:pt x="703" y="397"/>
                  </a:cubicBezTo>
                  <a:cubicBezTo>
                    <a:pt x="703" y="406"/>
                    <a:pt x="703" y="406"/>
                    <a:pt x="703" y="406"/>
                  </a:cubicBezTo>
                  <a:cubicBezTo>
                    <a:pt x="703" y="407"/>
                    <a:pt x="703" y="409"/>
                    <a:pt x="703" y="410"/>
                  </a:cubicBezTo>
                  <a:cubicBezTo>
                    <a:pt x="703" y="618"/>
                    <a:pt x="629" y="796"/>
                    <a:pt x="482" y="943"/>
                  </a:cubicBezTo>
                  <a:cubicBezTo>
                    <a:pt x="347" y="1078"/>
                    <a:pt x="186" y="1151"/>
                    <a:pt x="0" y="1163"/>
                  </a:cubicBezTo>
                  <a:cubicBezTo>
                    <a:pt x="88" y="1152"/>
                    <a:pt x="164" y="1114"/>
                    <a:pt x="228" y="1049"/>
                  </a:cubicBezTo>
                  <a:cubicBezTo>
                    <a:pt x="258" y="1020"/>
                    <a:pt x="282" y="988"/>
                    <a:pt x="300" y="955"/>
                  </a:cubicBezTo>
                  <a:cubicBezTo>
                    <a:pt x="301" y="953"/>
                    <a:pt x="302" y="951"/>
                    <a:pt x="303" y="949"/>
                  </a:cubicBezTo>
                  <a:cubicBezTo>
                    <a:pt x="303" y="947"/>
                    <a:pt x="304" y="946"/>
                    <a:pt x="305" y="945"/>
                  </a:cubicBezTo>
                  <a:cubicBezTo>
                    <a:pt x="328" y="898"/>
                    <a:pt x="341" y="846"/>
                    <a:pt x="344" y="790"/>
                  </a:cubicBezTo>
                  <a:cubicBezTo>
                    <a:pt x="344" y="783"/>
                    <a:pt x="345" y="776"/>
                    <a:pt x="345" y="769"/>
                  </a:cubicBezTo>
                  <a:cubicBezTo>
                    <a:pt x="345" y="705"/>
                    <a:pt x="331" y="646"/>
                    <a:pt x="305" y="593"/>
                  </a:cubicBezTo>
                  <a:cubicBezTo>
                    <a:pt x="304" y="592"/>
                    <a:pt x="303" y="590"/>
                    <a:pt x="303" y="589"/>
                  </a:cubicBezTo>
                  <a:cubicBezTo>
                    <a:pt x="302" y="587"/>
                    <a:pt x="301" y="585"/>
                    <a:pt x="300" y="583"/>
                  </a:cubicBezTo>
                  <a:cubicBezTo>
                    <a:pt x="282" y="549"/>
                    <a:pt x="258" y="518"/>
                    <a:pt x="228" y="488"/>
                  </a:cubicBezTo>
                  <a:cubicBezTo>
                    <a:pt x="195" y="455"/>
                    <a:pt x="159" y="429"/>
                    <a:pt x="119" y="410"/>
                  </a:cubicBezTo>
                  <a:cubicBezTo>
                    <a:pt x="159" y="391"/>
                    <a:pt x="195" y="365"/>
                    <a:pt x="228" y="331"/>
                  </a:cubicBezTo>
                  <a:cubicBezTo>
                    <a:pt x="258" y="302"/>
                    <a:pt x="282" y="270"/>
                    <a:pt x="300" y="237"/>
                  </a:cubicBezTo>
                  <a:cubicBezTo>
                    <a:pt x="301" y="235"/>
                    <a:pt x="302" y="233"/>
                    <a:pt x="303" y="231"/>
                  </a:cubicBezTo>
                  <a:cubicBezTo>
                    <a:pt x="303" y="229"/>
                    <a:pt x="304" y="228"/>
                    <a:pt x="305" y="227"/>
                  </a:cubicBezTo>
                  <a:cubicBezTo>
                    <a:pt x="331" y="174"/>
                    <a:pt x="345" y="115"/>
                    <a:pt x="345" y="51"/>
                  </a:cubicBezTo>
                  <a:cubicBezTo>
                    <a:pt x="345" y="33"/>
                    <a:pt x="344" y="16"/>
                    <a:pt x="342" y="0"/>
                  </a:cubicBezTo>
                  <a:cubicBezTo>
                    <a:pt x="436" y="7"/>
                    <a:pt x="518" y="46"/>
                    <a:pt x="587" y="115"/>
                  </a:cubicBezTo>
                  <a:cubicBezTo>
                    <a:pt x="616" y="144"/>
                    <a:pt x="640" y="176"/>
                    <a:pt x="658" y="209"/>
                  </a:cubicBezTo>
                  <a:cubicBezTo>
                    <a:pt x="659" y="211"/>
                    <a:pt x="660" y="213"/>
                    <a:pt x="661" y="215"/>
                  </a:cubicBezTo>
                  <a:cubicBezTo>
                    <a:pt x="662" y="217"/>
                    <a:pt x="663" y="218"/>
                    <a:pt x="663" y="219"/>
                  </a:cubicBezTo>
                  <a:cubicBezTo>
                    <a:pt x="684" y="261"/>
                    <a:pt x="697" y="307"/>
                    <a:pt x="701" y="356"/>
                  </a:cubicBezTo>
                  <a:close/>
                </a:path>
              </a:pathLst>
            </a:custGeom>
            <a:solidFill>
              <a:srgbClr val="002060"/>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0" name="Freeform: Shape 79">
              <a:extLst>
                <a:ext uri="{FF2B5EF4-FFF2-40B4-BE49-F238E27FC236}">
                  <a16:creationId xmlns:a16="http://schemas.microsoft.com/office/drawing/2014/main" id="{3C40D749-5228-4476-A9DC-36A463937687}"/>
                </a:ext>
              </a:extLst>
            </p:cNvPr>
            <p:cNvSpPr>
              <a:spLocks/>
            </p:cNvSpPr>
            <p:nvPr/>
          </p:nvSpPr>
          <p:spPr bwMode="auto">
            <a:xfrm>
              <a:off x="3840316" y="3756876"/>
              <a:ext cx="1088259" cy="982987"/>
            </a:xfrm>
            <a:custGeom>
              <a:avLst/>
              <a:gdLst>
                <a:gd name="connsiteX0" fmla="*/ 0 w 1088259"/>
                <a:gd name="connsiteY0" fmla="*/ 0 h 982987"/>
                <a:gd name="connsiteX1" fmla="*/ 48452 w 1088259"/>
                <a:gd name="connsiteY1" fmla="*/ 82750 h 982987"/>
                <a:gd name="connsiteX2" fmla="*/ 266202 w 1088259"/>
                <a:gd name="connsiteY2" fmla="*/ 333477 h 982987"/>
                <a:gd name="connsiteX3" fmla="*/ 1010659 w 1088259"/>
                <a:gd name="connsiteY3" fmla="*/ 629873 h 982987"/>
                <a:gd name="connsiteX4" fmla="*/ 1088259 w 1088259"/>
                <a:gd name="connsiteY4" fmla="*/ 628669 h 982987"/>
                <a:gd name="connsiteX5" fmla="*/ 1068314 w 1088259"/>
                <a:gd name="connsiteY5" fmla="*/ 734415 h 982987"/>
                <a:gd name="connsiteX6" fmla="*/ 1057863 w 1088259"/>
                <a:gd name="connsiteY6" fmla="*/ 844340 h 982987"/>
                <a:gd name="connsiteX7" fmla="*/ 1054847 w 1088259"/>
                <a:gd name="connsiteY7" fmla="*/ 904621 h 982987"/>
                <a:gd name="connsiteX8" fmla="*/ 1054847 w 1088259"/>
                <a:gd name="connsiteY8" fmla="*/ 919692 h 982987"/>
                <a:gd name="connsiteX9" fmla="*/ 1054847 w 1088259"/>
                <a:gd name="connsiteY9" fmla="*/ 925720 h 982987"/>
                <a:gd name="connsiteX10" fmla="*/ 1054847 w 1088259"/>
                <a:gd name="connsiteY10" fmla="*/ 982987 h 982987"/>
                <a:gd name="connsiteX11" fmla="*/ 330976 w 1088259"/>
                <a:gd name="connsiteY11" fmla="*/ 639383 h 982987"/>
                <a:gd name="connsiteX12" fmla="*/ 14141 w 1088259"/>
                <a:gd name="connsiteY12" fmla="*/ 76930 h 98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8259" h="982987">
                  <a:moveTo>
                    <a:pt x="0" y="0"/>
                  </a:moveTo>
                  <a:lnTo>
                    <a:pt x="48452" y="82750"/>
                  </a:lnTo>
                  <a:cubicBezTo>
                    <a:pt x="107110" y="172848"/>
                    <a:pt x="179637" y="256374"/>
                    <a:pt x="266202" y="333477"/>
                  </a:cubicBezTo>
                  <a:cubicBezTo>
                    <a:pt x="483842" y="521814"/>
                    <a:pt x="731994" y="620613"/>
                    <a:pt x="1010659" y="629873"/>
                  </a:cubicBezTo>
                  <a:lnTo>
                    <a:pt x="1088259" y="628669"/>
                  </a:lnTo>
                  <a:lnTo>
                    <a:pt x="1068314" y="734415"/>
                  </a:lnTo>
                  <a:cubicBezTo>
                    <a:pt x="1063236" y="770401"/>
                    <a:pt x="1059748" y="807041"/>
                    <a:pt x="1057863" y="844340"/>
                  </a:cubicBezTo>
                  <a:cubicBezTo>
                    <a:pt x="1054847" y="904621"/>
                    <a:pt x="1054847" y="904621"/>
                    <a:pt x="1054847" y="904621"/>
                  </a:cubicBezTo>
                  <a:cubicBezTo>
                    <a:pt x="1054847" y="910649"/>
                    <a:pt x="1054847" y="913664"/>
                    <a:pt x="1054847" y="919692"/>
                  </a:cubicBezTo>
                  <a:cubicBezTo>
                    <a:pt x="1054847" y="919692"/>
                    <a:pt x="1054847" y="922706"/>
                    <a:pt x="1054847" y="925720"/>
                  </a:cubicBezTo>
                  <a:cubicBezTo>
                    <a:pt x="1054847" y="982987"/>
                    <a:pt x="1054847" y="982987"/>
                    <a:pt x="1054847" y="982987"/>
                  </a:cubicBezTo>
                  <a:cubicBezTo>
                    <a:pt x="777363" y="955861"/>
                    <a:pt x="536073" y="841326"/>
                    <a:pt x="330976" y="639383"/>
                  </a:cubicBezTo>
                  <a:cubicBezTo>
                    <a:pt x="168105" y="474363"/>
                    <a:pt x="62918" y="287302"/>
                    <a:pt x="14141" y="76930"/>
                  </a:cubicBezTo>
                  <a:close/>
                </a:path>
              </a:pathLst>
            </a:custGeom>
            <a:solidFill>
              <a:srgbClr val="00B050">
                <a:alpha val="30000"/>
              </a:srgbClr>
            </a:solidFill>
            <a:ln w="9525">
              <a:noFill/>
              <a:round/>
              <a:headEnd/>
              <a:tailEnd/>
            </a:ln>
          </p:spPr>
          <p:txBody>
            <a:bodyPr vert="horz" wrap="square" lIns="91440" tIns="45720" rIns="91440" bIns="45720" numCol="1" anchor="t" anchorCtr="0" compatLnSpc="1">
              <a:prstTxWarp prst="textNoShape">
                <a:avLst/>
              </a:prstTxWarp>
              <a:noAutofit/>
            </a:bodyPr>
            <a:lstStyle/>
            <a:p>
              <a:endParaRPr lang="en-US">
                <a:solidFill>
                  <a:prstClr val="black"/>
                </a:solidFill>
              </a:endParaRPr>
            </a:p>
          </p:txBody>
        </p:sp>
        <p:sp>
          <p:nvSpPr>
            <p:cNvPr id="73" name="Freeform: Shape 72">
              <a:extLst>
                <a:ext uri="{FF2B5EF4-FFF2-40B4-BE49-F238E27FC236}">
                  <a16:creationId xmlns:a16="http://schemas.microsoft.com/office/drawing/2014/main" id="{E64DE295-0292-45D8-AC47-18143C16221C}"/>
                </a:ext>
              </a:extLst>
            </p:cNvPr>
            <p:cNvSpPr>
              <a:spLocks/>
            </p:cNvSpPr>
            <p:nvPr/>
          </p:nvSpPr>
          <p:spPr bwMode="auto">
            <a:xfrm>
              <a:off x="7253122" y="2412066"/>
              <a:ext cx="1078678" cy="882724"/>
            </a:xfrm>
            <a:custGeom>
              <a:avLst/>
              <a:gdLst>
                <a:gd name="connsiteX0" fmla="*/ 28999 w 1078678"/>
                <a:gd name="connsiteY0" fmla="*/ 0 h 882724"/>
                <a:gd name="connsiteX1" fmla="*/ 767703 w 1078678"/>
                <a:gd name="connsiteY1" fmla="*/ 346906 h 882724"/>
                <a:gd name="connsiteX2" fmla="*/ 981777 w 1078678"/>
                <a:gd name="connsiteY2" fmla="*/ 630463 h 882724"/>
                <a:gd name="connsiteX3" fmla="*/ 990822 w 1078678"/>
                <a:gd name="connsiteY3" fmla="*/ 648562 h 882724"/>
                <a:gd name="connsiteX4" fmla="*/ 996852 w 1078678"/>
                <a:gd name="connsiteY4" fmla="*/ 660629 h 882724"/>
                <a:gd name="connsiteX5" fmla="*/ 1073361 w 1078678"/>
                <a:gd name="connsiteY5" fmla="*/ 859345 h 882724"/>
                <a:gd name="connsiteX6" fmla="*/ 1078678 w 1078678"/>
                <a:gd name="connsiteY6" fmla="*/ 882724 h 882724"/>
                <a:gd name="connsiteX7" fmla="*/ 1018892 w 1078678"/>
                <a:gd name="connsiteY7" fmla="*/ 812932 h 882724"/>
                <a:gd name="connsiteX8" fmla="*/ 882155 w 1078678"/>
                <a:gd name="connsiteY8" fmla="*/ 692965 h 882724"/>
                <a:gd name="connsiteX9" fmla="*/ 103703 w 1078678"/>
                <a:gd name="connsiteY9" fmla="*/ 448107 h 882724"/>
                <a:gd name="connsiteX10" fmla="*/ 0 w 1078678"/>
                <a:gd name="connsiteY10" fmla="*/ 456267 h 882724"/>
                <a:gd name="connsiteX11" fmla="*/ 7139 w 1078678"/>
                <a:gd name="connsiteY11" fmla="*/ 431747 h 882724"/>
                <a:gd name="connsiteX12" fmla="*/ 38044 w 1078678"/>
                <a:gd name="connsiteY12" fmla="*/ 153845 h 882724"/>
                <a:gd name="connsiteX13" fmla="*/ 28999 w 1078678"/>
                <a:gd name="connsiteY13" fmla="*/ 0 h 88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8678" h="882724">
                  <a:moveTo>
                    <a:pt x="28999" y="0"/>
                  </a:moveTo>
                  <a:cubicBezTo>
                    <a:pt x="312420" y="21116"/>
                    <a:pt x="559660" y="138762"/>
                    <a:pt x="767703" y="346906"/>
                  </a:cubicBezTo>
                  <a:cubicBezTo>
                    <a:pt x="855142" y="434386"/>
                    <a:pt x="927505" y="530916"/>
                    <a:pt x="981777" y="630463"/>
                  </a:cubicBezTo>
                  <a:cubicBezTo>
                    <a:pt x="984792" y="636496"/>
                    <a:pt x="987807" y="642529"/>
                    <a:pt x="990822" y="648562"/>
                  </a:cubicBezTo>
                  <a:cubicBezTo>
                    <a:pt x="993837" y="654595"/>
                    <a:pt x="996852" y="657612"/>
                    <a:pt x="996852" y="660629"/>
                  </a:cubicBezTo>
                  <a:cubicBezTo>
                    <a:pt x="1028511" y="723977"/>
                    <a:pt x="1054140" y="790341"/>
                    <a:pt x="1073361" y="859345"/>
                  </a:cubicBezTo>
                  <a:lnTo>
                    <a:pt x="1078678" y="882724"/>
                  </a:lnTo>
                  <a:lnTo>
                    <a:pt x="1018892" y="812932"/>
                  </a:lnTo>
                  <a:cubicBezTo>
                    <a:pt x="977062" y="770663"/>
                    <a:pt x="931325" y="730442"/>
                    <a:pt x="882155" y="692965"/>
                  </a:cubicBezTo>
                  <a:cubicBezTo>
                    <a:pt x="648171" y="514626"/>
                    <a:pt x="387423" y="431149"/>
                    <a:pt x="103703" y="448107"/>
                  </a:cubicBezTo>
                  <a:lnTo>
                    <a:pt x="0" y="456267"/>
                  </a:lnTo>
                  <a:lnTo>
                    <a:pt x="7139" y="431747"/>
                  </a:lnTo>
                  <a:cubicBezTo>
                    <a:pt x="27491" y="343135"/>
                    <a:pt x="38044" y="250375"/>
                    <a:pt x="38044" y="153845"/>
                  </a:cubicBezTo>
                  <a:cubicBezTo>
                    <a:pt x="38044" y="99547"/>
                    <a:pt x="35029" y="48265"/>
                    <a:pt x="28999" y="0"/>
                  </a:cubicBezTo>
                  <a:close/>
                </a:path>
              </a:pathLst>
            </a:custGeom>
            <a:solidFill>
              <a:schemeClr val="accent2">
                <a:alpha val="30000"/>
              </a:schemeClr>
            </a:solidFill>
            <a:ln w="9525">
              <a:noFill/>
              <a:round/>
              <a:headEnd/>
              <a:tailEnd/>
            </a:ln>
          </p:spPr>
          <p:txBody>
            <a:bodyPr vert="horz" wrap="square" lIns="91440" tIns="45720" rIns="91440" bIns="45720" numCol="1" anchor="t" anchorCtr="0" compatLnSpc="1">
              <a:prstTxWarp prst="textNoShape">
                <a:avLst/>
              </a:prstTxWarp>
              <a:noAutofit/>
            </a:bodyPr>
            <a:lstStyle/>
            <a:p>
              <a:endParaRPr lang="en-US">
                <a:solidFill>
                  <a:prstClr val="black"/>
                </a:solidFill>
              </a:endParaRPr>
            </a:p>
          </p:txBody>
        </p:sp>
        <p:sp>
          <p:nvSpPr>
            <p:cNvPr id="77" name="Freeform: Shape 76">
              <a:extLst>
                <a:ext uri="{FF2B5EF4-FFF2-40B4-BE49-F238E27FC236}">
                  <a16:creationId xmlns:a16="http://schemas.microsoft.com/office/drawing/2014/main" id="{E2EFB4C4-B702-4EA8-8688-1B4FCD8C1CE9}"/>
                </a:ext>
              </a:extLst>
            </p:cNvPr>
            <p:cNvSpPr>
              <a:spLocks/>
            </p:cNvSpPr>
            <p:nvPr/>
          </p:nvSpPr>
          <p:spPr bwMode="auto">
            <a:xfrm>
              <a:off x="6399220" y="4739863"/>
              <a:ext cx="887890" cy="1150469"/>
            </a:xfrm>
            <a:custGeom>
              <a:avLst/>
              <a:gdLst>
                <a:gd name="connsiteX0" fmla="*/ 388069 w 887890"/>
                <a:gd name="connsiteY0" fmla="*/ 0 h 1150469"/>
                <a:gd name="connsiteX1" fmla="*/ 422808 w 887890"/>
                <a:gd name="connsiteY1" fmla="*/ 12334 h 1150469"/>
                <a:gd name="connsiteX2" fmla="*/ 773272 w 887890"/>
                <a:gd name="connsiteY2" fmla="*/ 61759 h 1150469"/>
                <a:gd name="connsiteX3" fmla="*/ 887890 w 887890"/>
                <a:gd name="connsiteY3" fmla="*/ 55732 h 1150469"/>
                <a:gd name="connsiteX4" fmla="*/ 770256 w 887890"/>
                <a:gd name="connsiteY4" fmla="*/ 522848 h 1150469"/>
                <a:gd name="connsiteX5" fmla="*/ 764223 w 887890"/>
                <a:gd name="connsiteY5" fmla="*/ 534903 h 1150469"/>
                <a:gd name="connsiteX6" fmla="*/ 755174 w 887890"/>
                <a:gd name="connsiteY6" fmla="*/ 552985 h 1150469"/>
                <a:gd name="connsiteX7" fmla="*/ 538003 w 887890"/>
                <a:gd name="connsiteY7" fmla="*/ 836268 h 1150469"/>
                <a:gd name="connsiteX8" fmla="*/ 42582 w 887890"/>
                <a:gd name="connsiteY8" fmla="*/ 1139705 h 1150469"/>
                <a:gd name="connsiteX9" fmla="*/ 0 w 887890"/>
                <a:gd name="connsiteY9" fmla="*/ 1150469 h 1150469"/>
                <a:gd name="connsiteX10" fmla="*/ 107581 w 887890"/>
                <a:gd name="connsiteY10" fmla="*/ 1045797 h 1150469"/>
                <a:gd name="connsiteX11" fmla="*/ 226430 w 887890"/>
                <a:gd name="connsiteY11" fmla="*/ 883940 h 1150469"/>
                <a:gd name="connsiteX12" fmla="*/ 375905 w 887890"/>
                <a:gd name="connsiteY12" fmla="*/ 559610 h 1150469"/>
                <a:gd name="connsiteX13" fmla="*/ 380752 w 887890"/>
                <a:gd name="connsiteY13" fmla="*/ 539966 h 1150469"/>
                <a:gd name="connsiteX14" fmla="*/ 383984 w 887890"/>
                <a:gd name="connsiteY14" fmla="*/ 526869 h 1150469"/>
                <a:gd name="connsiteX15" fmla="*/ 395958 w 887890"/>
                <a:gd name="connsiteY15" fmla="*/ 44890 h 115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7890" h="1150469">
                  <a:moveTo>
                    <a:pt x="388069" y="0"/>
                  </a:moveTo>
                  <a:lnTo>
                    <a:pt x="422808" y="12334"/>
                  </a:lnTo>
                  <a:cubicBezTo>
                    <a:pt x="533055" y="45231"/>
                    <a:pt x="649982" y="61759"/>
                    <a:pt x="773272" y="61759"/>
                  </a:cubicBezTo>
                  <a:cubicBezTo>
                    <a:pt x="812483" y="61759"/>
                    <a:pt x="851695" y="58745"/>
                    <a:pt x="887890" y="55732"/>
                  </a:cubicBezTo>
                  <a:cubicBezTo>
                    <a:pt x="878841" y="224496"/>
                    <a:pt x="839630" y="381206"/>
                    <a:pt x="770256" y="522848"/>
                  </a:cubicBezTo>
                  <a:cubicBezTo>
                    <a:pt x="767240" y="525862"/>
                    <a:pt x="764223" y="528875"/>
                    <a:pt x="764223" y="534903"/>
                  </a:cubicBezTo>
                  <a:cubicBezTo>
                    <a:pt x="761207" y="540930"/>
                    <a:pt x="758191" y="546957"/>
                    <a:pt x="755174" y="552985"/>
                  </a:cubicBezTo>
                  <a:cubicBezTo>
                    <a:pt x="700882" y="652435"/>
                    <a:pt x="628491" y="748872"/>
                    <a:pt x="538003" y="836268"/>
                  </a:cubicBezTo>
                  <a:cubicBezTo>
                    <a:pt x="393222" y="983184"/>
                    <a:pt x="228082" y="1084329"/>
                    <a:pt x="42582" y="1139705"/>
                  </a:cubicBezTo>
                  <a:lnTo>
                    <a:pt x="0" y="1150469"/>
                  </a:lnTo>
                  <a:lnTo>
                    <a:pt x="107581" y="1045797"/>
                  </a:lnTo>
                  <a:cubicBezTo>
                    <a:pt x="150522" y="996314"/>
                    <a:pt x="190138" y="942361"/>
                    <a:pt x="226430" y="883940"/>
                  </a:cubicBezTo>
                  <a:cubicBezTo>
                    <a:pt x="295450" y="778721"/>
                    <a:pt x="344833" y="668650"/>
                    <a:pt x="375905" y="559610"/>
                  </a:cubicBezTo>
                  <a:cubicBezTo>
                    <a:pt x="377521" y="553062"/>
                    <a:pt x="379136" y="546514"/>
                    <a:pt x="380752" y="539966"/>
                  </a:cubicBezTo>
                  <a:cubicBezTo>
                    <a:pt x="379426" y="534080"/>
                    <a:pt x="381705" y="530475"/>
                    <a:pt x="383984" y="526869"/>
                  </a:cubicBezTo>
                  <a:cubicBezTo>
                    <a:pt x="420483" y="373318"/>
                    <a:pt x="424253" y="211677"/>
                    <a:pt x="395958" y="44890"/>
                  </a:cubicBezTo>
                  <a:close/>
                </a:path>
              </a:pathLst>
            </a:custGeom>
            <a:solidFill>
              <a:srgbClr val="00B050">
                <a:alpha val="30000"/>
              </a:srgbClr>
            </a:solidFill>
            <a:ln w="9525">
              <a:noFill/>
              <a:round/>
              <a:headEnd/>
              <a:tailEnd/>
            </a:ln>
          </p:spPr>
          <p:txBody>
            <a:bodyPr vert="horz" wrap="square" lIns="91440" tIns="45720" rIns="91440" bIns="45720" numCol="1" anchor="t" anchorCtr="0" compatLnSpc="1">
              <a:prstTxWarp prst="textNoShape">
                <a:avLst/>
              </a:prstTxWarp>
              <a:noAutofit/>
            </a:bodyPr>
            <a:lstStyle/>
            <a:p>
              <a:endParaRPr lang="en-US">
                <a:solidFill>
                  <a:prstClr val="black"/>
                </a:solidFill>
              </a:endParaRPr>
            </a:p>
          </p:txBody>
        </p:sp>
        <p:sp>
          <p:nvSpPr>
            <p:cNvPr id="41" name="Freeform 6">
              <a:extLst>
                <a:ext uri="{FF2B5EF4-FFF2-40B4-BE49-F238E27FC236}">
                  <a16:creationId xmlns:a16="http://schemas.microsoft.com/office/drawing/2014/main" id="{25782706-44F8-4D9A-BB3D-B8D0095CD2EE}"/>
                </a:ext>
              </a:extLst>
            </p:cNvPr>
            <p:cNvSpPr>
              <a:spLocks/>
            </p:cNvSpPr>
            <p:nvPr/>
          </p:nvSpPr>
          <p:spPr bwMode="auto">
            <a:xfrm>
              <a:off x="4904891" y="1375909"/>
              <a:ext cx="3458590" cy="2110166"/>
            </a:xfrm>
            <a:custGeom>
              <a:avLst/>
              <a:gdLst/>
              <a:ahLst/>
              <a:cxnLst>
                <a:cxn ang="0">
                  <a:pos x="0" y="344"/>
                </a:cxn>
                <a:cxn ang="0">
                  <a:pos x="113" y="114"/>
                </a:cxn>
                <a:cxn ang="0">
                  <a:pos x="332" y="3"/>
                </a:cxn>
                <a:cxn ang="0">
                  <a:pos x="395" y="0"/>
                </a:cxn>
                <a:cxn ang="0">
                  <a:pos x="452" y="2"/>
                </a:cxn>
                <a:cxn ang="0">
                  <a:pos x="928" y="221"/>
                </a:cxn>
                <a:cxn ang="0">
                  <a:pos x="1147" y="700"/>
                </a:cxn>
                <a:cxn ang="0">
                  <a:pos x="1109" y="563"/>
                </a:cxn>
                <a:cxn ang="0">
                  <a:pos x="1107" y="559"/>
                </a:cxn>
                <a:cxn ang="0">
                  <a:pos x="1104" y="553"/>
                </a:cxn>
                <a:cxn ang="0">
                  <a:pos x="1033" y="459"/>
                </a:cxn>
                <a:cxn ang="0">
                  <a:pos x="788" y="344"/>
                </a:cxn>
                <a:cxn ang="0">
                  <a:pos x="752" y="342"/>
                </a:cxn>
                <a:cxn ang="0">
                  <a:pos x="472" y="459"/>
                </a:cxn>
                <a:cxn ang="0">
                  <a:pos x="395" y="563"/>
                </a:cxn>
                <a:cxn ang="0">
                  <a:pos x="395" y="563"/>
                </a:cxn>
                <a:cxn ang="0">
                  <a:pos x="393" y="559"/>
                </a:cxn>
                <a:cxn ang="0">
                  <a:pos x="390" y="553"/>
                </a:cxn>
                <a:cxn ang="0">
                  <a:pos x="319" y="459"/>
                </a:cxn>
                <a:cxn ang="0">
                  <a:pos x="38" y="342"/>
                </a:cxn>
                <a:cxn ang="0">
                  <a:pos x="0" y="344"/>
                </a:cxn>
              </a:cxnLst>
              <a:rect l="0" t="0" r="r" b="b"/>
              <a:pathLst>
                <a:path w="1147" h="700">
                  <a:moveTo>
                    <a:pt x="0" y="344"/>
                  </a:moveTo>
                  <a:cubicBezTo>
                    <a:pt x="10" y="256"/>
                    <a:pt x="48" y="180"/>
                    <a:pt x="113" y="114"/>
                  </a:cubicBezTo>
                  <a:cubicBezTo>
                    <a:pt x="176" y="52"/>
                    <a:pt x="249" y="15"/>
                    <a:pt x="332" y="3"/>
                  </a:cubicBezTo>
                  <a:cubicBezTo>
                    <a:pt x="353" y="1"/>
                    <a:pt x="374" y="0"/>
                    <a:pt x="395" y="0"/>
                  </a:cubicBezTo>
                  <a:cubicBezTo>
                    <a:pt x="415" y="0"/>
                    <a:pt x="434" y="1"/>
                    <a:pt x="452" y="2"/>
                  </a:cubicBezTo>
                  <a:cubicBezTo>
                    <a:pt x="636" y="15"/>
                    <a:pt x="795" y="87"/>
                    <a:pt x="928" y="221"/>
                  </a:cubicBezTo>
                  <a:cubicBezTo>
                    <a:pt x="1062" y="355"/>
                    <a:pt x="1136" y="515"/>
                    <a:pt x="1147" y="700"/>
                  </a:cubicBezTo>
                  <a:cubicBezTo>
                    <a:pt x="1143" y="651"/>
                    <a:pt x="1130" y="605"/>
                    <a:pt x="1109" y="563"/>
                  </a:cubicBezTo>
                  <a:cubicBezTo>
                    <a:pt x="1109" y="562"/>
                    <a:pt x="1108" y="561"/>
                    <a:pt x="1107" y="559"/>
                  </a:cubicBezTo>
                  <a:cubicBezTo>
                    <a:pt x="1106" y="557"/>
                    <a:pt x="1105" y="555"/>
                    <a:pt x="1104" y="553"/>
                  </a:cubicBezTo>
                  <a:cubicBezTo>
                    <a:pt x="1086" y="520"/>
                    <a:pt x="1062" y="488"/>
                    <a:pt x="1033" y="459"/>
                  </a:cubicBezTo>
                  <a:cubicBezTo>
                    <a:pt x="964" y="390"/>
                    <a:pt x="882" y="351"/>
                    <a:pt x="788" y="344"/>
                  </a:cubicBezTo>
                  <a:cubicBezTo>
                    <a:pt x="776" y="343"/>
                    <a:pt x="764" y="342"/>
                    <a:pt x="752" y="342"/>
                  </a:cubicBezTo>
                  <a:cubicBezTo>
                    <a:pt x="643" y="342"/>
                    <a:pt x="549" y="381"/>
                    <a:pt x="472" y="459"/>
                  </a:cubicBezTo>
                  <a:cubicBezTo>
                    <a:pt x="439" y="491"/>
                    <a:pt x="414" y="526"/>
                    <a:pt x="395" y="563"/>
                  </a:cubicBezTo>
                  <a:cubicBezTo>
                    <a:pt x="395" y="563"/>
                    <a:pt x="395" y="563"/>
                    <a:pt x="395" y="563"/>
                  </a:cubicBezTo>
                  <a:cubicBezTo>
                    <a:pt x="394" y="562"/>
                    <a:pt x="394" y="561"/>
                    <a:pt x="393" y="559"/>
                  </a:cubicBezTo>
                  <a:cubicBezTo>
                    <a:pt x="392" y="557"/>
                    <a:pt x="391" y="555"/>
                    <a:pt x="390" y="553"/>
                  </a:cubicBezTo>
                  <a:cubicBezTo>
                    <a:pt x="372" y="520"/>
                    <a:pt x="348" y="488"/>
                    <a:pt x="319" y="459"/>
                  </a:cubicBezTo>
                  <a:cubicBezTo>
                    <a:pt x="241" y="381"/>
                    <a:pt x="147" y="342"/>
                    <a:pt x="38" y="342"/>
                  </a:cubicBezTo>
                  <a:cubicBezTo>
                    <a:pt x="25" y="342"/>
                    <a:pt x="12" y="343"/>
                    <a:pt x="0" y="344"/>
                  </a:cubicBezTo>
                  <a:close/>
                </a:path>
              </a:pathLst>
            </a:custGeom>
            <a:solidFill>
              <a:srgbClr val="C00000"/>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 name="Freeform: Shape 39">
              <a:extLst>
                <a:ext uri="{FF2B5EF4-FFF2-40B4-BE49-F238E27FC236}">
                  <a16:creationId xmlns:a16="http://schemas.microsoft.com/office/drawing/2014/main" id="{57E8E78E-9229-4229-AA46-0BD3D84CD10E}"/>
                </a:ext>
              </a:extLst>
            </p:cNvPr>
            <p:cNvSpPr>
              <a:spLocks/>
            </p:cNvSpPr>
            <p:nvPr/>
          </p:nvSpPr>
          <p:spPr bwMode="auto">
            <a:xfrm>
              <a:off x="4904892" y="1403201"/>
              <a:ext cx="920581" cy="1078479"/>
            </a:xfrm>
            <a:custGeom>
              <a:avLst/>
              <a:gdLst>
                <a:gd name="connsiteX0" fmla="*/ 920581 w 920581"/>
                <a:gd name="connsiteY0" fmla="*/ 0 h 1078479"/>
                <a:gd name="connsiteX1" fmla="*/ 867985 w 920581"/>
                <a:gd name="connsiteY1" fmla="*/ 44561 h 1078479"/>
                <a:gd name="connsiteX2" fmla="*/ 574128 w 920581"/>
                <a:gd name="connsiteY2" fmla="*/ 541684 h 1078479"/>
                <a:gd name="connsiteX3" fmla="*/ 555432 w 920581"/>
                <a:gd name="connsiteY3" fmla="*/ 618026 h 1078479"/>
                <a:gd name="connsiteX4" fmla="*/ 542653 w 920581"/>
                <a:gd name="connsiteY4" fmla="*/ 677014 h 1078479"/>
                <a:gd name="connsiteX5" fmla="*/ 540202 w 920581"/>
                <a:gd name="connsiteY5" fmla="*/ 691884 h 1078479"/>
                <a:gd name="connsiteX6" fmla="*/ 539222 w 920581"/>
                <a:gd name="connsiteY6" fmla="*/ 697832 h 1078479"/>
                <a:gd name="connsiteX7" fmla="*/ 529419 w 920581"/>
                <a:gd name="connsiteY7" fmla="*/ 757311 h 1078479"/>
                <a:gd name="connsiteX8" fmla="*/ 524029 w 920581"/>
                <a:gd name="connsiteY8" fmla="*/ 977509 h 1078479"/>
                <a:gd name="connsiteX9" fmla="*/ 535788 w 920581"/>
                <a:gd name="connsiteY9" fmla="*/ 1078479 h 1078479"/>
                <a:gd name="connsiteX10" fmla="*/ 465098 w 920581"/>
                <a:gd name="connsiteY10" fmla="*/ 1053274 h 1078479"/>
                <a:gd name="connsiteX11" fmla="*/ 114583 w 920581"/>
                <a:gd name="connsiteY11" fmla="*/ 1003676 h 1078479"/>
                <a:gd name="connsiteX12" fmla="*/ 0 w 920581"/>
                <a:gd name="connsiteY12" fmla="*/ 1009705 h 1078479"/>
                <a:gd name="connsiteX13" fmla="*/ 340733 w 920581"/>
                <a:gd name="connsiteY13" fmla="*/ 316365 h 1078479"/>
                <a:gd name="connsiteX14" fmla="*/ 819041 w 920581"/>
                <a:gd name="connsiteY14" fmla="*/ 23014 h 107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0581" h="1078479">
                  <a:moveTo>
                    <a:pt x="920581" y="0"/>
                  </a:moveTo>
                  <a:lnTo>
                    <a:pt x="867985" y="44561"/>
                  </a:lnTo>
                  <a:cubicBezTo>
                    <a:pt x="727031" y="184280"/>
                    <a:pt x="628798" y="349082"/>
                    <a:pt x="574128" y="541684"/>
                  </a:cubicBezTo>
                  <a:cubicBezTo>
                    <a:pt x="566740" y="567959"/>
                    <a:pt x="559843" y="591260"/>
                    <a:pt x="555432" y="618026"/>
                  </a:cubicBezTo>
                  <a:cubicBezTo>
                    <a:pt x="542653" y="677014"/>
                    <a:pt x="542653" y="677014"/>
                    <a:pt x="542653" y="677014"/>
                  </a:cubicBezTo>
                  <a:cubicBezTo>
                    <a:pt x="541673" y="682962"/>
                    <a:pt x="541182" y="685936"/>
                    <a:pt x="540202" y="691884"/>
                  </a:cubicBezTo>
                  <a:cubicBezTo>
                    <a:pt x="540202" y="691884"/>
                    <a:pt x="539712" y="694858"/>
                    <a:pt x="539222" y="697832"/>
                  </a:cubicBezTo>
                  <a:cubicBezTo>
                    <a:pt x="529419" y="757311"/>
                    <a:pt x="529419" y="757311"/>
                    <a:pt x="529419" y="757311"/>
                  </a:cubicBezTo>
                  <a:cubicBezTo>
                    <a:pt x="520885" y="832273"/>
                    <a:pt x="519104" y="905675"/>
                    <a:pt x="524029" y="977509"/>
                  </a:cubicBezTo>
                  <a:lnTo>
                    <a:pt x="535788" y="1078479"/>
                  </a:lnTo>
                  <a:lnTo>
                    <a:pt x="465098" y="1053274"/>
                  </a:lnTo>
                  <a:cubicBezTo>
                    <a:pt x="354726" y="1020209"/>
                    <a:pt x="237835" y="1003676"/>
                    <a:pt x="114583" y="1003676"/>
                  </a:cubicBezTo>
                  <a:cubicBezTo>
                    <a:pt x="75384" y="1003676"/>
                    <a:pt x="36184" y="1006690"/>
                    <a:pt x="0" y="1009705"/>
                  </a:cubicBezTo>
                  <a:cubicBezTo>
                    <a:pt x="30154" y="744427"/>
                    <a:pt x="144736" y="515323"/>
                    <a:pt x="340733" y="316365"/>
                  </a:cubicBezTo>
                  <a:cubicBezTo>
                    <a:pt x="483208" y="176189"/>
                    <a:pt x="642644" y="78406"/>
                    <a:pt x="819041" y="23014"/>
                  </a:cubicBezTo>
                  <a:close/>
                </a:path>
              </a:pathLst>
            </a:custGeom>
            <a:solidFill>
              <a:schemeClr val="accent2">
                <a:alpha val="30000"/>
              </a:schemeClr>
            </a:solidFill>
            <a:ln w="9525">
              <a:noFill/>
              <a:round/>
              <a:headEnd/>
              <a:tailEnd/>
            </a:ln>
          </p:spPr>
          <p:txBody>
            <a:bodyPr vert="horz" wrap="square" lIns="91440" tIns="45720" rIns="91440" bIns="45720" numCol="1" anchor="t" anchorCtr="0" compatLnSpc="1">
              <a:prstTxWarp prst="textNoShape">
                <a:avLst/>
              </a:prstTxWarp>
              <a:noAutofit/>
            </a:bodyPr>
            <a:lstStyle/>
            <a:p>
              <a:endParaRPr lang="en-US">
                <a:solidFill>
                  <a:prstClr val="black"/>
                </a:solidFill>
              </a:endParaRPr>
            </a:p>
          </p:txBody>
        </p:sp>
      </p:grpSp>
      <p:sp>
        <p:nvSpPr>
          <p:cNvPr id="2" name="TextBox 1"/>
          <p:cNvSpPr txBox="1"/>
          <p:nvPr/>
        </p:nvSpPr>
        <p:spPr>
          <a:xfrm>
            <a:off x="6104113" y="2611443"/>
            <a:ext cx="2952328" cy="3693319"/>
          </a:xfrm>
          <a:prstGeom prst="rect">
            <a:avLst/>
          </a:prstGeom>
          <a:noFill/>
        </p:spPr>
        <p:txBody>
          <a:bodyPr wrap="square" rtlCol="0">
            <a:spAutoFit/>
          </a:bodyPr>
          <a:lstStyle/>
          <a:p>
            <a:pPr lvl="0" algn="ctr"/>
            <a:r>
              <a:rPr lang="uz-Cyrl-UZ" b="1" dirty="0">
                <a:solidFill>
                  <a:srgbClr val="C00000"/>
                </a:solidFill>
                <a:latin typeface="Times New Roman" panose="02020603050405020304" pitchFamily="18" charset="0"/>
                <a:cs typeface="Times New Roman" panose="02020603050405020304" pitchFamily="18" charset="0"/>
              </a:rPr>
              <a:t>Европа давлатлари орасида Италия Республикаси коррупцияга қарши курашишнинг ўзига хос тизимига эга. Ушбу давлатда коррупцияга қарши курашишда жамоат ташкилотлари </a:t>
            </a:r>
          </a:p>
          <a:p>
            <a:pPr lvl="0" algn="ctr"/>
            <a:r>
              <a:rPr lang="uz-Cyrl-UZ" b="1" dirty="0">
                <a:solidFill>
                  <a:srgbClr val="C00000"/>
                </a:solidFill>
                <a:latin typeface="Times New Roman" panose="02020603050405020304" pitchFamily="18" charset="0"/>
                <a:cs typeface="Times New Roman" panose="02020603050405020304" pitchFamily="18" charset="0"/>
              </a:rPr>
              <a:t>ва давлат муассасалари ўзаро ҳамкорликда фаолият олиб бориши йўлга қўйилган </a:t>
            </a:r>
            <a:endParaRPr lang="ru-RU" b="1" dirty="0">
              <a:solidFill>
                <a:srgbClr val="C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80211" y="2940541"/>
            <a:ext cx="2470033" cy="2585323"/>
          </a:xfrm>
          <a:prstGeom prst="rect">
            <a:avLst/>
          </a:prstGeom>
          <a:noFill/>
        </p:spPr>
        <p:txBody>
          <a:bodyPr wrap="square" rtlCol="0">
            <a:spAutoFit/>
          </a:bodyPr>
          <a:lstStyle/>
          <a:p>
            <a:pPr lvl="0" algn="ctr"/>
            <a:r>
              <a:rPr lang="uz-Cyrl-UZ" b="1" dirty="0">
                <a:solidFill>
                  <a:schemeClr val="accent1">
                    <a:lumMod val="50000"/>
                  </a:schemeClr>
                </a:solidFill>
                <a:latin typeface="Times New Roman" panose="02020603050405020304" pitchFamily="18" charset="0"/>
                <a:cs typeface="Times New Roman" panose="02020603050405020304" pitchFamily="18" charset="0"/>
              </a:rPr>
              <a:t>Ўтган асрнинг </a:t>
            </a:r>
          </a:p>
          <a:p>
            <a:pPr lvl="0" algn="ctr"/>
            <a:r>
              <a:rPr lang="uz-Cyrl-UZ" b="1" dirty="0">
                <a:solidFill>
                  <a:schemeClr val="accent1">
                    <a:lumMod val="50000"/>
                  </a:schemeClr>
                </a:solidFill>
                <a:latin typeface="Times New Roman" panose="02020603050405020304" pitchFamily="18" charset="0"/>
                <a:cs typeface="Times New Roman" panose="02020603050405020304" pitchFamily="18" charset="0"/>
              </a:rPr>
              <a:t>90-йилларида Италия ҳуқуқни муҳофаза қилувчи органлари томонидан коррупцияга қарши «Тоза қўллар» деб номланган махсус операция ўтказилади</a:t>
            </a:r>
            <a:endParaRPr lang="ru-RU" b="1" dirty="0">
              <a:solidFill>
                <a:schemeClr val="accent1">
                  <a:lumMod val="50000"/>
                </a:schemeClr>
              </a:solidFill>
            </a:endParaRPr>
          </a:p>
        </p:txBody>
      </p:sp>
      <p:pic>
        <p:nvPicPr>
          <p:cNvPr id="5" name="Рисунок 4">
            <a:extLst>
              <a:ext uri="{FF2B5EF4-FFF2-40B4-BE49-F238E27FC236}">
                <a16:creationId xmlns:a16="http://schemas.microsoft.com/office/drawing/2014/main" id="{8B9C4EB3-65EF-48FE-8E99-A9DFAE14A34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80211" y="116632"/>
            <a:ext cx="2470033" cy="1646689"/>
          </a:xfrm>
          <a:prstGeom prst="rect">
            <a:avLst/>
          </a:prstGeom>
        </p:spPr>
      </p:pic>
    </p:spTree>
    <p:extLst>
      <p:ext uri="{BB962C8B-B14F-4D97-AF65-F5344CB8AC3E}">
        <p14:creationId xmlns:p14="http://schemas.microsoft.com/office/powerpoint/2010/main" val="30791165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Объект 3">
            <a:extLst>
              <a:ext uri="{FF2B5EF4-FFF2-40B4-BE49-F238E27FC236}">
                <a16:creationId xmlns:a16="http://schemas.microsoft.com/office/drawing/2014/main" id="{B04AE92F-9ADE-49AD-BA60-4C4DFB2D92FF}"/>
              </a:ext>
            </a:extLst>
          </p:cNvPr>
          <p:cNvGraphicFramePr>
            <a:graphicFrameLocks noGrp="1"/>
          </p:cNvGraphicFramePr>
          <p:nvPr>
            <p:ph sz="quarter" idx="13"/>
            <p:extLst>
              <p:ext uri="{D42A27DB-BD31-4B8C-83A1-F6EECF244321}">
                <p14:modId xmlns:p14="http://schemas.microsoft.com/office/powerpoint/2010/main" val="2869370391"/>
              </p:ext>
            </p:extLst>
          </p:nvPr>
        </p:nvGraphicFramePr>
        <p:xfrm>
          <a:off x="628650" y="476672"/>
          <a:ext cx="8239454" cy="57606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29317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Ref idx="1001">
        <a:schemeClr val="bg1"/>
      </p:bgRef>
    </p:bg>
    <p:spTree>
      <p:nvGrpSpPr>
        <p:cNvPr id="1" name=""/>
        <p:cNvGrpSpPr/>
        <p:nvPr/>
      </p:nvGrpSpPr>
      <p:grpSpPr>
        <a:xfrm>
          <a:off x="0" y="0"/>
          <a:ext cx="0" cy="0"/>
          <a:chOff x="0" y="0"/>
          <a:chExt cx="0" cy="0"/>
        </a:xfrm>
      </p:grpSpPr>
      <p:grpSp>
        <p:nvGrpSpPr>
          <p:cNvPr id="5" name="Группа 4"/>
          <p:cNvGrpSpPr/>
          <p:nvPr/>
        </p:nvGrpSpPr>
        <p:grpSpPr>
          <a:xfrm>
            <a:off x="189236" y="1730378"/>
            <a:ext cx="8984948" cy="5078273"/>
            <a:chOff x="159052" y="1083075"/>
            <a:chExt cx="8623523" cy="4824557"/>
          </a:xfrm>
        </p:grpSpPr>
        <p:grpSp>
          <p:nvGrpSpPr>
            <p:cNvPr id="9" name="Group 8">
              <a:extLst>
                <a:ext uri="{FF2B5EF4-FFF2-40B4-BE49-F238E27FC236}">
                  <a16:creationId xmlns:a16="http://schemas.microsoft.com/office/drawing/2014/main" id="{FD0984B3-A9AC-4AA5-BD75-A5383F656928}"/>
                </a:ext>
              </a:extLst>
            </p:cNvPr>
            <p:cNvGrpSpPr/>
            <p:nvPr/>
          </p:nvGrpSpPr>
          <p:grpSpPr>
            <a:xfrm>
              <a:off x="159052" y="1083076"/>
              <a:ext cx="2848678" cy="4824556"/>
              <a:chOff x="497150" y="1083076"/>
              <a:chExt cx="3394815" cy="4824556"/>
            </a:xfrm>
          </p:grpSpPr>
          <p:sp>
            <p:nvSpPr>
              <p:cNvPr id="87" name="Freeform: Shape 86">
                <a:extLst>
                  <a:ext uri="{FF2B5EF4-FFF2-40B4-BE49-F238E27FC236}">
                    <a16:creationId xmlns:a16="http://schemas.microsoft.com/office/drawing/2014/main" id="{61614669-DF9F-4B2D-9AA4-F39FEBD48C3D}"/>
                  </a:ext>
                </a:extLst>
              </p:cNvPr>
              <p:cNvSpPr/>
              <p:nvPr/>
            </p:nvSpPr>
            <p:spPr>
              <a:xfrm rot="10800000">
                <a:off x="497150" y="1083076"/>
                <a:ext cx="1189608" cy="1189608"/>
              </a:xfrm>
              <a:custGeom>
                <a:avLst/>
                <a:gdLst>
                  <a:gd name="connsiteX0" fmla="*/ 927718 w 1189608"/>
                  <a:gd name="connsiteY0" fmla="*/ 1189608 h 1189608"/>
                  <a:gd name="connsiteX1" fmla="*/ 0 w 1189608"/>
                  <a:gd name="connsiteY1" fmla="*/ 1189608 h 1189608"/>
                  <a:gd name="connsiteX2" fmla="*/ 0 w 1189608"/>
                  <a:gd name="connsiteY2" fmla="*/ 0 h 1189608"/>
                  <a:gd name="connsiteX3" fmla="*/ 1189608 w 1189608"/>
                  <a:gd name="connsiteY3" fmla="*/ 0 h 1189608"/>
                  <a:gd name="connsiteX4" fmla="*/ 1189608 w 1189608"/>
                  <a:gd name="connsiteY4" fmla="*/ 927718 h 1189608"/>
                  <a:gd name="connsiteX5" fmla="*/ 927718 w 1189608"/>
                  <a:gd name="connsiteY5" fmla="*/ 1189608 h 118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608" h="1189608">
                    <a:moveTo>
                      <a:pt x="927718" y="1189608"/>
                    </a:moveTo>
                    <a:lnTo>
                      <a:pt x="0" y="1189608"/>
                    </a:lnTo>
                    <a:lnTo>
                      <a:pt x="0" y="0"/>
                    </a:lnTo>
                    <a:lnTo>
                      <a:pt x="1189608" y="0"/>
                    </a:lnTo>
                    <a:lnTo>
                      <a:pt x="1189608" y="927718"/>
                    </a:lnTo>
                    <a:cubicBezTo>
                      <a:pt x="1189608" y="1072356"/>
                      <a:pt x="1072356" y="1189608"/>
                      <a:pt x="927718" y="1189608"/>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3" name="Freeform: Shape 92">
                <a:extLst>
                  <a:ext uri="{FF2B5EF4-FFF2-40B4-BE49-F238E27FC236}">
                    <a16:creationId xmlns:a16="http://schemas.microsoft.com/office/drawing/2014/main" id="{8B7183D2-17D3-4D5A-B1EC-7FBBD238CD42}"/>
                  </a:ext>
                </a:extLst>
              </p:cNvPr>
              <p:cNvSpPr/>
              <p:nvPr/>
            </p:nvSpPr>
            <p:spPr>
              <a:xfrm>
                <a:off x="2702357" y="4705451"/>
                <a:ext cx="1189608" cy="1189608"/>
              </a:xfrm>
              <a:custGeom>
                <a:avLst/>
                <a:gdLst>
                  <a:gd name="connsiteX0" fmla="*/ 927718 w 1189608"/>
                  <a:gd name="connsiteY0" fmla="*/ 1189608 h 1189608"/>
                  <a:gd name="connsiteX1" fmla="*/ 0 w 1189608"/>
                  <a:gd name="connsiteY1" fmla="*/ 1189608 h 1189608"/>
                  <a:gd name="connsiteX2" fmla="*/ 0 w 1189608"/>
                  <a:gd name="connsiteY2" fmla="*/ 0 h 1189608"/>
                  <a:gd name="connsiteX3" fmla="*/ 1189608 w 1189608"/>
                  <a:gd name="connsiteY3" fmla="*/ 0 h 1189608"/>
                  <a:gd name="connsiteX4" fmla="*/ 1189608 w 1189608"/>
                  <a:gd name="connsiteY4" fmla="*/ 927718 h 1189608"/>
                  <a:gd name="connsiteX5" fmla="*/ 927718 w 1189608"/>
                  <a:gd name="connsiteY5" fmla="*/ 1189608 h 118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608" h="1189608">
                    <a:moveTo>
                      <a:pt x="927718" y="1189608"/>
                    </a:moveTo>
                    <a:lnTo>
                      <a:pt x="0" y="1189608"/>
                    </a:lnTo>
                    <a:lnTo>
                      <a:pt x="0" y="0"/>
                    </a:lnTo>
                    <a:lnTo>
                      <a:pt x="1189608" y="0"/>
                    </a:lnTo>
                    <a:lnTo>
                      <a:pt x="1189608" y="927718"/>
                    </a:lnTo>
                    <a:cubicBezTo>
                      <a:pt x="1189608" y="1072356"/>
                      <a:pt x="1072356" y="1189608"/>
                      <a:pt x="927718" y="1189608"/>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ectangle: Rounded Corners 2">
                <a:extLst>
                  <a:ext uri="{FF2B5EF4-FFF2-40B4-BE49-F238E27FC236}">
                    <a16:creationId xmlns:a16="http://schemas.microsoft.com/office/drawing/2014/main" id="{CB56DFF0-E3B9-4AED-A460-0B0EDFB4F095}"/>
                  </a:ext>
                </a:extLst>
              </p:cNvPr>
              <p:cNvSpPr/>
              <p:nvPr/>
            </p:nvSpPr>
            <p:spPr>
              <a:xfrm>
                <a:off x="701336" y="1287262"/>
                <a:ext cx="3053917" cy="4412202"/>
              </a:xfrm>
              <a:prstGeom prst="roundRect">
                <a:avLst>
                  <a:gd name="adj" fmla="val 9190"/>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8" name="Freeform: Shape 87">
                <a:extLst>
                  <a:ext uri="{FF2B5EF4-FFF2-40B4-BE49-F238E27FC236}">
                    <a16:creationId xmlns:a16="http://schemas.microsoft.com/office/drawing/2014/main" id="{4568652C-B35F-4F9C-9E6F-5A2875158F02}"/>
                  </a:ext>
                </a:extLst>
              </p:cNvPr>
              <p:cNvSpPr/>
              <p:nvPr/>
            </p:nvSpPr>
            <p:spPr>
              <a:xfrm rot="5400000">
                <a:off x="497150" y="1083076"/>
                <a:ext cx="1189608" cy="1189608"/>
              </a:xfrm>
              <a:custGeom>
                <a:avLst/>
                <a:gdLst>
                  <a:gd name="connsiteX0" fmla="*/ 0 w 1189608"/>
                  <a:gd name="connsiteY0" fmla="*/ 927718 h 1189608"/>
                  <a:gd name="connsiteX1" fmla="*/ 0 w 1189608"/>
                  <a:gd name="connsiteY1" fmla="*/ 0 h 1189608"/>
                  <a:gd name="connsiteX2" fmla="*/ 1189608 w 1189608"/>
                  <a:gd name="connsiteY2" fmla="*/ 1189608 h 1189608"/>
                  <a:gd name="connsiteX3" fmla="*/ 261890 w 1189608"/>
                  <a:gd name="connsiteY3" fmla="*/ 1189608 h 1189608"/>
                  <a:gd name="connsiteX4" fmla="*/ 0 w 1189608"/>
                  <a:gd name="connsiteY4" fmla="*/ 927718 h 1189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608" h="1189608">
                    <a:moveTo>
                      <a:pt x="0" y="927718"/>
                    </a:moveTo>
                    <a:lnTo>
                      <a:pt x="0" y="0"/>
                    </a:lnTo>
                    <a:lnTo>
                      <a:pt x="1189608" y="1189608"/>
                    </a:lnTo>
                    <a:lnTo>
                      <a:pt x="261890" y="1189608"/>
                    </a:lnTo>
                    <a:cubicBezTo>
                      <a:pt x="117252" y="1189608"/>
                      <a:pt x="0" y="1072356"/>
                      <a:pt x="0" y="92771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4" name="Freeform: Shape 93">
                <a:extLst>
                  <a:ext uri="{FF2B5EF4-FFF2-40B4-BE49-F238E27FC236}">
                    <a16:creationId xmlns:a16="http://schemas.microsoft.com/office/drawing/2014/main" id="{81D46194-4DFE-4410-B54F-BF5F9D75FD1C}"/>
                  </a:ext>
                </a:extLst>
              </p:cNvPr>
              <p:cNvSpPr/>
              <p:nvPr/>
            </p:nvSpPr>
            <p:spPr>
              <a:xfrm rot="16200000">
                <a:off x="2702357" y="4718024"/>
                <a:ext cx="1189608" cy="1189608"/>
              </a:xfrm>
              <a:custGeom>
                <a:avLst/>
                <a:gdLst>
                  <a:gd name="connsiteX0" fmla="*/ 0 w 1189608"/>
                  <a:gd name="connsiteY0" fmla="*/ 927718 h 1189608"/>
                  <a:gd name="connsiteX1" fmla="*/ 0 w 1189608"/>
                  <a:gd name="connsiteY1" fmla="*/ 0 h 1189608"/>
                  <a:gd name="connsiteX2" fmla="*/ 1189608 w 1189608"/>
                  <a:gd name="connsiteY2" fmla="*/ 1189608 h 1189608"/>
                  <a:gd name="connsiteX3" fmla="*/ 261890 w 1189608"/>
                  <a:gd name="connsiteY3" fmla="*/ 1189608 h 1189608"/>
                  <a:gd name="connsiteX4" fmla="*/ 0 w 1189608"/>
                  <a:gd name="connsiteY4" fmla="*/ 927718 h 1189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608" h="1189608">
                    <a:moveTo>
                      <a:pt x="0" y="927718"/>
                    </a:moveTo>
                    <a:lnTo>
                      <a:pt x="0" y="0"/>
                    </a:lnTo>
                    <a:lnTo>
                      <a:pt x="1189608" y="1189608"/>
                    </a:lnTo>
                    <a:lnTo>
                      <a:pt x="261890" y="1189608"/>
                    </a:lnTo>
                    <a:cubicBezTo>
                      <a:pt x="117252" y="1189608"/>
                      <a:pt x="0" y="1072356"/>
                      <a:pt x="0" y="92771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4" name="TextBox 3">
              <a:extLst>
                <a:ext uri="{FF2B5EF4-FFF2-40B4-BE49-F238E27FC236}">
                  <a16:creationId xmlns:a16="http://schemas.microsoft.com/office/drawing/2014/main" id="{87144973-CEE7-4BFE-9F37-541730CE4ED7}"/>
                </a:ext>
              </a:extLst>
            </p:cNvPr>
            <p:cNvSpPr txBox="1"/>
            <p:nvPr/>
          </p:nvSpPr>
          <p:spPr>
            <a:xfrm>
              <a:off x="2174902" y="5254546"/>
              <a:ext cx="787704" cy="632383"/>
            </a:xfrm>
            <a:prstGeom prst="rect">
              <a:avLst/>
            </a:prstGeom>
            <a:noFill/>
          </p:spPr>
          <p:txBody>
            <a:bodyPr wrap="square" rtlCol="0" anchor="ctr">
              <a:spAutoFit/>
            </a:bodyPr>
            <a:lstStyle/>
            <a:p>
              <a:pPr algn="ctr"/>
              <a:r>
                <a:rPr lang="en-US" sz="4000" b="1" dirty="0">
                  <a:solidFill>
                    <a:prstClr val="white"/>
                  </a:solidFill>
                  <a:effectLst>
                    <a:outerShdw blurRad="38100" dist="38100" dir="2700000" algn="tl">
                      <a:srgbClr val="000000">
                        <a:alpha val="43137"/>
                      </a:srgbClr>
                    </a:outerShdw>
                  </a:effectLst>
                </a:rPr>
                <a:t>01</a:t>
              </a:r>
            </a:p>
          </p:txBody>
        </p:sp>
        <p:grpSp>
          <p:nvGrpSpPr>
            <p:cNvPr id="95" name="Group 94">
              <a:extLst>
                <a:ext uri="{FF2B5EF4-FFF2-40B4-BE49-F238E27FC236}">
                  <a16:creationId xmlns:a16="http://schemas.microsoft.com/office/drawing/2014/main" id="{F27292FE-5315-43E4-BEEC-6C776CB4A00B}"/>
                </a:ext>
              </a:extLst>
            </p:cNvPr>
            <p:cNvGrpSpPr/>
            <p:nvPr/>
          </p:nvGrpSpPr>
          <p:grpSpPr>
            <a:xfrm>
              <a:off x="2893012" y="1083075"/>
              <a:ext cx="2900778" cy="4820575"/>
              <a:chOff x="298349" y="1083075"/>
              <a:chExt cx="3456904" cy="4820575"/>
            </a:xfrm>
          </p:grpSpPr>
          <p:sp>
            <p:nvSpPr>
              <p:cNvPr id="96" name="Freeform: Shape 95">
                <a:extLst>
                  <a:ext uri="{FF2B5EF4-FFF2-40B4-BE49-F238E27FC236}">
                    <a16:creationId xmlns:a16="http://schemas.microsoft.com/office/drawing/2014/main" id="{273FC952-CEE6-4BEA-9CCD-18DED99C7C38}"/>
                  </a:ext>
                </a:extLst>
              </p:cNvPr>
              <p:cNvSpPr/>
              <p:nvPr/>
            </p:nvSpPr>
            <p:spPr>
              <a:xfrm rot="10800000">
                <a:off x="298349" y="1083075"/>
                <a:ext cx="1189608" cy="1189608"/>
              </a:xfrm>
              <a:custGeom>
                <a:avLst/>
                <a:gdLst>
                  <a:gd name="connsiteX0" fmla="*/ 927718 w 1189608"/>
                  <a:gd name="connsiteY0" fmla="*/ 1189608 h 1189608"/>
                  <a:gd name="connsiteX1" fmla="*/ 0 w 1189608"/>
                  <a:gd name="connsiteY1" fmla="*/ 1189608 h 1189608"/>
                  <a:gd name="connsiteX2" fmla="*/ 0 w 1189608"/>
                  <a:gd name="connsiteY2" fmla="*/ 0 h 1189608"/>
                  <a:gd name="connsiteX3" fmla="*/ 1189608 w 1189608"/>
                  <a:gd name="connsiteY3" fmla="*/ 0 h 1189608"/>
                  <a:gd name="connsiteX4" fmla="*/ 1189608 w 1189608"/>
                  <a:gd name="connsiteY4" fmla="*/ 927718 h 1189608"/>
                  <a:gd name="connsiteX5" fmla="*/ 927718 w 1189608"/>
                  <a:gd name="connsiteY5" fmla="*/ 1189608 h 118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608" h="1189608">
                    <a:moveTo>
                      <a:pt x="927718" y="1189608"/>
                    </a:moveTo>
                    <a:lnTo>
                      <a:pt x="0" y="1189608"/>
                    </a:lnTo>
                    <a:lnTo>
                      <a:pt x="0" y="0"/>
                    </a:lnTo>
                    <a:lnTo>
                      <a:pt x="1189608" y="0"/>
                    </a:lnTo>
                    <a:lnTo>
                      <a:pt x="1189608" y="927718"/>
                    </a:lnTo>
                    <a:cubicBezTo>
                      <a:pt x="1189608" y="1072356"/>
                      <a:pt x="1072356" y="1189608"/>
                      <a:pt x="927718" y="1189608"/>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7" name="Freeform: Shape 96">
                <a:extLst>
                  <a:ext uri="{FF2B5EF4-FFF2-40B4-BE49-F238E27FC236}">
                    <a16:creationId xmlns:a16="http://schemas.microsoft.com/office/drawing/2014/main" id="{F25D164E-19EB-40E5-81C6-A45EECE49445}"/>
                  </a:ext>
                </a:extLst>
              </p:cNvPr>
              <p:cNvSpPr/>
              <p:nvPr/>
            </p:nvSpPr>
            <p:spPr>
              <a:xfrm>
                <a:off x="2565645" y="4714042"/>
                <a:ext cx="1189608" cy="1189608"/>
              </a:xfrm>
              <a:custGeom>
                <a:avLst/>
                <a:gdLst>
                  <a:gd name="connsiteX0" fmla="*/ 927718 w 1189608"/>
                  <a:gd name="connsiteY0" fmla="*/ 1189608 h 1189608"/>
                  <a:gd name="connsiteX1" fmla="*/ 0 w 1189608"/>
                  <a:gd name="connsiteY1" fmla="*/ 1189608 h 1189608"/>
                  <a:gd name="connsiteX2" fmla="*/ 0 w 1189608"/>
                  <a:gd name="connsiteY2" fmla="*/ 0 h 1189608"/>
                  <a:gd name="connsiteX3" fmla="*/ 1189608 w 1189608"/>
                  <a:gd name="connsiteY3" fmla="*/ 0 h 1189608"/>
                  <a:gd name="connsiteX4" fmla="*/ 1189608 w 1189608"/>
                  <a:gd name="connsiteY4" fmla="*/ 927718 h 1189608"/>
                  <a:gd name="connsiteX5" fmla="*/ 927718 w 1189608"/>
                  <a:gd name="connsiteY5" fmla="*/ 1189608 h 118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608" h="1189608">
                    <a:moveTo>
                      <a:pt x="927718" y="1189608"/>
                    </a:moveTo>
                    <a:lnTo>
                      <a:pt x="0" y="1189608"/>
                    </a:lnTo>
                    <a:lnTo>
                      <a:pt x="0" y="0"/>
                    </a:lnTo>
                    <a:lnTo>
                      <a:pt x="1189608" y="0"/>
                    </a:lnTo>
                    <a:lnTo>
                      <a:pt x="1189608" y="927718"/>
                    </a:lnTo>
                    <a:cubicBezTo>
                      <a:pt x="1189608" y="1072356"/>
                      <a:pt x="1072356" y="1189608"/>
                      <a:pt x="927718" y="1189608"/>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8" name="Rectangle: Rounded Corners 97">
                <a:extLst>
                  <a:ext uri="{FF2B5EF4-FFF2-40B4-BE49-F238E27FC236}">
                    <a16:creationId xmlns:a16="http://schemas.microsoft.com/office/drawing/2014/main" id="{574C8C70-0C44-4186-A976-8BF2E39FE8B9}"/>
                  </a:ext>
                </a:extLst>
              </p:cNvPr>
              <p:cNvSpPr/>
              <p:nvPr/>
            </p:nvSpPr>
            <p:spPr>
              <a:xfrm>
                <a:off x="497150" y="1287262"/>
                <a:ext cx="3053918" cy="4412202"/>
              </a:xfrm>
              <a:prstGeom prst="roundRect">
                <a:avLst>
                  <a:gd name="adj" fmla="val 9190"/>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9" name="Freeform: Shape 98">
                <a:extLst>
                  <a:ext uri="{FF2B5EF4-FFF2-40B4-BE49-F238E27FC236}">
                    <a16:creationId xmlns:a16="http://schemas.microsoft.com/office/drawing/2014/main" id="{719F0479-BB72-4E15-A785-634D7187D330}"/>
                  </a:ext>
                </a:extLst>
              </p:cNvPr>
              <p:cNvSpPr/>
              <p:nvPr/>
            </p:nvSpPr>
            <p:spPr>
              <a:xfrm rot="5400000">
                <a:off x="298349" y="1083076"/>
                <a:ext cx="1189608" cy="1189608"/>
              </a:xfrm>
              <a:custGeom>
                <a:avLst/>
                <a:gdLst>
                  <a:gd name="connsiteX0" fmla="*/ 0 w 1189608"/>
                  <a:gd name="connsiteY0" fmla="*/ 927718 h 1189608"/>
                  <a:gd name="connsiteX1" fmla="*/ 0 w 1189608"/>
                  <a:gd name="connsiteY1" fmla="*/ 0 h 1189608"/>
                  <a:gd name="connsiteX2" fmla="*/ 1189608 w 1189608"/>
                  <a:gd name="connsiteY2" fmla="*/ 1189608 h 1189608"/>
                  <a:gd name="connsiteX3" fmla="*/ 261890 w 1189608"/>
                  <a:gd name="connsiteY3" fmla="*/ 1189608 h 1189608"/>
                  <a:gd name="connsiteX4" fmla="*/ 0 w 1189608"/>
                  <a:gd name="connsiteY4" fmla="*/ 927718 h 1189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608" h="1189608">
                    <a:moveTo>
                      <a:pt x="0" y="927718"/>
                    </a:moveTo>
                    <a:lnTo>
                      <a:pt x="0" y="0"/>
                    </a:lnTo>
                    <a:lnTo>
                      <a:pt x="1189608" y="1189608"/>
                    </a:lnTo>
                    <a:lnTo>
                      <a:pt x="261890" y="1189608"/>
                    </a:lnTo>
                    <a:cubicBezTo>
                      <a:pt x="117252" y="1189608"/>
                      <a:pt x="0" y="1072356"/>
                      <a:pt x="0" y="92771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0" name="Freeform: Shape 99">
                <a:extLst>
                  <a:ext uri="{FF2B5EF4-FFF2-40B4-BE49-F238E27FC236}">
                    <a16:creationId xmlns:a16="http://schemas.microsoft.com/office/drawing/2014/main" id="{CC575185-B80D-491A-9961-6CE5A33DF32F}"/>
                  </a:ext>
                </a:extLst>
              </p:cNvPr>
              <p:cNvSpPr/>
              <p:nvPr/>
            </p:nvSpPr>
            <p:spPr>
              <a:xfrm rot="16200000">
                <a:off x="2565645" y="4714042"/>
                <a:ext cx="1189608" cy="1189608"/>
              </a:xfrm>
              <a:custGeom>
                <a:avLst/>
                <a:gdLst>
                  <a:gd name="connsiteX0" fmla="*/ 0 w 1189608"/>
                  <a:gd name="connsiteY0" fmla="*/ 927718 h 1189608"/>
                  <a:gd name="connsiteX1" fmla="*/ 0 w 1189608"/>
                  <a:gd name="connsiteY1" fmla="*/ 0 h 1189608"/>
                  <a:gd name="connsiteX2" fmla="*/ 1189608 w 1189608"/>
                  <a:gd name="connsiteY2" fmla="*/ 1189608 h 1189608"/>
                  <a:gd name="connsiteX3" fmla="*/ 261890 w 1189608"/>
                  <a:gd name="connsiteY3" fmla="*/ 1189608 h 1189608"/>
                  <a:gd name="connsiteX4" fmla="*/ 0 w 1189608"/>
                  <a:gd name="connsiteY4" fmla="*/ 927718 h 1189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608" h="1189608">
                    <a:moveTo>
                      <a:pt x="0" y="927718"/>
                    </a:moveTo>
                    <a:lnTo>
                      <a:pt x="0" y="0"/>
                    </a:lnTo>
                    <a:lnTo>
                      <a:pt x="1189608" y="1189608"/>
                    </a:lnTo>
                    <a:lnTo>
                      <a:pt x="261890" y="1189608"/>
                    </a:lnTo>
                    <a:cubicBezTo>
                      <a:pt x="117252" y="1189608"/>
                      <a:pt x="0" y="1072356"/>
                      <a:pt x="0" y="92771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5" name="TextBox 24">
              <a:extLst>
                <a:ext uri="{FF2B5EF4-FFF2-40B4-BE49-F238E27FC236}">
                  <a16:creationId xmlns:a16="http://schemas.microsoft.com/office/drawing/2014/main" id="{4A192D68-8B21-49E6-8A77-C0897EBCE47A}"/>
                </a:ext>
              </a:extLst>
            </p:cNvPr>
            <p:cNvSpPr txBox="1"/>
            <p:nvPr/>
          </p:nvSpPr>
          <p:spPr>
            <a:xfrm>
              <a:off x="5084887" y="5254546"/>
              <a:ext cx="787704" cy="632383"/>
            </a:xfrm>
            <a:prstGeom prst="rect">
              <a:avLst/>
            </a:prstGeom>
            <a:noFill/>
          </p:spPr>
          <p:txBody>
            <a:bodyPr wrap="square" rtlCol="0" anchor="ctr">
              <a:spAutoFit/>
            </a:bodyPr>
            <a:lstStyle/>
            <a:p>
              <a:pPr algn="ctr"/>
              <a:r>
                <a:rPr lang="en-US" sz="4000" b="1" dirty="0">
                  <a:solidFill>
                    <a:prstClr val="white"/>
                  </a:solidFill>
                  <a:effectLst>
                    <a:outerShdw blurRad="38100" dist="38100" dir="2700000" algn="tl">
                      <a:srgbClr val="000000">
                        <a:alpha val="43137"/>
                      </a:srgbClr>
                    </a:outerShdw>
                  </a:effectLst>
                </a:rPr>
                <a:t>02</a:t>
              </a:r>
            </a:p>
          </p:txBody>
        </p:sp>
        <p:grpSp>
          <p:nvGrpSpPr>
            <p:cNvPr id="101" name="Group 100">
              <a:extLst>
                <a:ext uri="{FF2B5EF4-FFF2-40B4-BE49-F238E27FC236}">
                  <a16:creationId xmlns:a16="http://schemas.microsoft.com/office/drawing/2014/main" id="{9689E2D0-3671-494E-92BB-7B72F452D4AA}"/>
                </a:ext>
              </a:extLst>
            </p:cNvPr>
            <p:cNvGrpSpPr/>
            <p:nvPr/>
          </p:nvGrpSpPr>
          <p:grpSpPr>
            <a:xfrm>
              <a:off x="5715899" y="1130807"/>
              <a:ext cx="2978670" cy="4772843"/>
              <a:chOff x="205523" y="1130807"/>
              <a:chExt cx="3549730" cy="4772843"/>
            </a:xfrm>
          </p:grpSpPr>
          <p:sp>
            <p:nvSpPr>
              <p:cNvPr id="102" name="Freeform: Shape 101">
                <a:extLst>
                  <a:ext uri="{FF2B5EF4-FFF2-40B4-BE49-F238E27FC236}">
                    <a16:creationId xmlns:a16="http://schemas.microsoft.com/office/drawing/2014/main" id="{B4655F21-5B4B-4CA7-B5D9-BAC3154442F0}"/>
                  </a:ext>
                </a:extLst>
              </p:cNvPr>
              <p:cNvSpPr/>
              <p:nvPr/>
            </p:nvSpPr>
            <p:spPr>
              <a:xfrm rot="10800000">
                <a:off x="211510" y="1150165"/>
                <a:ext cx="1189608" cy="1189608"/>
              </a:xfrm>
              <a:custGeom>
                <a:avLst/>
                <a:gdLst>
                  <a:gd name="connsiteX0" fmla="*/ 927718 w 1189608"/>
                  <a:gd name="connsiteY0" fmla="*/ 1189608 h 1189608"/>
                  <a:gd name="connsiteX1" fmla="*/ 0 w 1189608"/>
                  <a:gd name="connsiteY1" fmla="*/ 1189608 h 1189608"/>
                  <a:gd name="connsiteX2" fmla="*/ 0 w 1189608"/>
                  <a:gd name="connsiteY2" fmla="*/ 0 h 1189608"/>
                  <a:gd name="connsiteX3" fmla="*/ 1189608 w 1189608"/>
                  <a:gd name="connsiteY3" fmla="*/ 0 h 1189608"/>
                  <a:gd name="connsiteX4" fmla="*/ 1189608 w 1189608"/>
                  <a:gd name="connsiteY4" fmla="*/ 927718 h 1189608"/>
                  <a:gd name="connsiteX5" fmla="*/ 927718 w 1189608"/>
                  <a:gd name="connsiteY5" fmla="*/ 1189608 h 118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608" h="1189608">
                    <a:moveTo>
                      <a:pt x="927718" y="1189608"/>
                    </a:moveTo>
                    <a:lnTo>
                      <a:pt x="0" y="1189608"/>
                    </a:lnTo>
                    <a:lnTo>
                      <a:pt x="0" y="0"/>
                    </a:lnTo>
                    <a:lnTo>
                      <a:pt x="1189608" y="0"/>
                    </a:lnTo>
                    <a:lnTo>
                      <a:pt x="1189608" y="927718"/>
                    </a:lnTo>
                    <a:cubicBezTo>
                      <a:pt x="1189608" y="1072356"/>
                      <a:pt x="1072356" y="1189608"/>
                      <a:pt x="927718" y="1189608"/>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3" name="Freeform: Shape 102">
                <a:extLst>
                  <a:ext uri="{FF2B5EF4-FFF2-40B4-BE49-F238E27FC236}">
                    <a16:creationId xmlns:a16="http://schemas.microsoft.com/office/drawing/2014/main" id="{EE99ECC7-AF47-479E-87A1-FF7680B9D60C}"/>
                  </a:ext>
                </a:extLst>
              </p:cNvPr>
              <p:cNvSpPr/>
              <p:nvPr/>
            </p:nvSpPr>
            <p:spPr>
              <a:xfrm>
                <a:off x="2565645" y="4714042"/>
                <a:ext cx="1189608" cy="1189608"/>
              </a:xfrm>
              <a:custGeom>
                <a:avLst/>
                <a:gdLst>
                  <a:gd name="connsiteX0" fmla="*/ 927718 w 1189608"/>
                  <a:gd name="connsiteY0" fmla="*/ 1189608 h 1189608"/>
                  <a:gd name="connsiteX1" fmla="*/ 0 w 1189608"/>
                  <a:gd name="connsiteY1" fmla="*/ 1189608 h 1189608"/>
                  <a:gd name="connsiteX2" fmla="*/ 0 w 1189608"/>
                  <a:gd name="connsiteY2" fmla="*/ 0 h 1189608"/>
                  <a:gd name="connsiteX3" fmla="*/ 1189608 w 1189608"/>
                  <a:gd name="connsiteY3" fmla="*/ 0 h 1189608"/>
                  <a:gd name="connsiteX4" fmla="*/ 1189608 w 1189608"/>
                  <a:gd name="connsiteY4" fmla="*/ 927718 h 1189608"/>
                  <a:gd name="connsiteX5" fmla="*/ 927718 w 1189608"/>
                  <a:gd name="connsiteY5" fmla="*/ 1189608 h 118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608" h="1189608">
                    <a:moveTo>
                      <a:pt x="927718" y="1189608"/>
                    </a:moveTo>
                    <a:lnTo>
                      <a:pt x="0" y="1189608"/>
                    </a:lnTo>
                    <a:lnTo>
                      <a:pt x="0" y="0"/>
                    </a:lnTo>
                    <a:lnTo>
                      <a:pt x="1189608" y="0"/>
                    </a:lnTo>
                    <a:lnTo>
                      <a:pt x="1189608" y="927718"/>
                    </a:lnTo>
                    <a:cubicBezTo>
                      <a:pt x="1189608" y="1072356"/>
                      <a:pt x="1072356" y="1189608"/>
                      <a:pt x="927718" y="1189608"/>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4" name="Rectangle: Rounded Corners 103">
                <a:extLst>
                  <a:ext uri="{FF2B5EF4-FFF2-40B4-BE49-F238E27FC236}">
                    <a16:creationId xmlns:a16="http://schemas.microsoft.com/office/drawing/2014/main" id="{EFA06429-DFA3-4C11-A9A9-75EFD94911B2}"/>
                  </a:ext>
                </a:extLst>
              </p:cNvPr>
              <p:cNvSpPr/>
              <p:nvPr/>
            </p:nvSpPr>
            <p:spPr>
              <a:xfrm>
                <a:off x="392256" y="1287262"/>
                <a:ext cx="3158812" cy="4412202"/>
              </a:xfrm>
              <a:prstGeom prst="roundRect">
                <a:avLst>
                  <a:gd name="adj" fmla="val 9190"/>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5" name="Freeform: Shape 104">
                <a:extLst>
                  <a:ext uri="{FF2B5EF4-FFF2-40B4-BE49-F238E27FC236}">
                    <a16:creationId xmlns:a16="http://schemas.microsoft.com/office/drawing/2014/main" id="{CEA3599F-295E-4C27-A189-C552F94F96FF}"/>
                  </a:ext>
                </a:extLst>
              </p:cNvPr>
              <p:cNvSpPr/>
              <p:nvPr/>
            </p:nvSpPr>
            <p:spPr>
              <a:xfrm rot="5400000">
                <a:off x="205523" y="1130807"/>
                <a:ext cx="1189608" cy="1189608"/>
              </a:xfrm>
              <a:custGeom>
                <a:avLst/>
                <a:gdLst>
                  <a:gd name="connsiteX0" fmla="*/ 0 w 1189608"/>
                  <a:gd name="connsiteY0" fmla="*/ 927718 h 1189608"/>
                  <a:gd name="connsiteX1" fmla="*/ 0 w 1189608"/>
                  <a:gd name="connsiteY1" fmla="*/ 0 h 1189608"/>
                  <a:gd name="connsiteX2" fmla="*/ 1189608 w 1189608"/>
                  <a:gd name="connsiteY2" fmla="*/ 1189608 h 1189608"/>
                  <a:gd name="connsiteX3" fmla="*/ 261890 w 1189608"/>
                  <a:gd name="connsiteY3" fmla="*/ 1189608 h 1189608"/>
                  <a:gd name="connsiteX4" fmla="*/ 0 w 1189608"/>
                  <a:gd name="connsiteY4" fmla="*/ 927718 h 1189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608" h="1189608">
                    <a:moveTo>
                      <a:pt x="0" y="927718"/>
                    </a:moveTo>
                    <a:lnTo>
                      <a:pt x="0" y="0"/>
                    </a:lnTo>
                    <a:lnTo>
                      <a:pt x="1189608" y="1189608"/>
                    </a:lnTo>
                    <a:lnTo>
                      <a:pt x="261890" y="1189608"/>
                    </a:lnTo>
                    <a:cubicBezTo>
                      <a:pt x="117252" y="1189608"/>
                      <a:pt x="0" y="1072356"/>
                      <a:pt x="0" y="927718"/>
                    </a:cubicBez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6" name="Freeform: Shape 105">
                <a:extLst>
                  <a:ext uri="{FF2B5EF4-FFF2-40B4-BE49-F238E27FC236}">
                    <a16:creationId xmlns:a16="http://schemas.microsoft.com/office/drawing/2014/main" id="{7A589A6E-E564-48ED-A6FD-23E4E3ACCAB9}"/>
                  </a:ext>
                </a:extLst>
              </p:cNvPr>
              <p:cNvSpPr/>
              <p:nvPr/>
            </p:nvSpPr>
            <p:spPr>
              <a:xfrm rot="16200000">
                <a:off x="2565645" y="4714042"/>
                <a:ext cx="1189608" cy="1189608"/>
              </a:xfrm>
              <a:custGeom>
                <a:avLst/>
                <a:gdLst>
                  <a:gd name="connsiteX0" fmla="*/ 0 w 1189608"/>
                  <a:gd name="connsiteY0" fmla="*/ 927718 h 1189608"/>
                  <a:gd name="connsiteX1" fmla="*/ 0 w 1189608"/>
                  <a:gd name="connsiteY1" fmla="*/ 0 h 1189608"/>
                  <a:gd name="connsiteX2" fmla="*/ 1189608 w 1189608"/>
                  <a:gd name="connsiteY2" fmla="*/ 1189608 h 1189608"/>
                  <a:gd name="connsiteX3" fmla="*/ 261890 w 1189608"/>
                  <a:gd name="connsiteY3" fmla="*/ 1189608 h 1189608"/>
                  <a:gd name="connsiteX4" fmla="*/ 0 w 1189608"/>
                  <a:gd name="connsiteY4" fmla="*/ 927718 h 1189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608" h="1189608">
                    <a:moveTo>
                      <a:pt x="0" y="927718"/>
                    </a:moveTo>
                    <a:lnTo>
                      <a:pt x="0" y="0"/>
                    </a:lnTo>
                    <a:lnTo>
                      <a:pt x="1189608" y="1189608"/>
                    </a:lnTo>
                    <a:lnTo>
                      <a:pt x="261890" y="1189608"/>
                    </a:lnTo>
                    <a:cubicBezTo>
                      <a:pt x="117252" y="1189608"/>
                      <a:pt x="0" y="1072356"/>
                      <a:pt x="0" y="927718"/>
                    </a:cubicBez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6" name="TextBox 25">
              <a:extLst>
                <a:ext uri="{FF2B5EF4-FFF2-40B4-BE49-F238E27FC236}">
                  <a16:creationId xmlns:a16="http://schemas.microsoft.com/office/drawing/2014/main" id="{6C45935B-CB13-4AD9-BE90-86BE307A5C70}"/>
                </a:ext>
              </a:extLst>
            </p:cNvPr>
            <p:cNvSpPr txBox="1"/>
            <p:nvPr/>
          </p:nvSpPr>
          <p:spPr>
            <a:xfrm>
              <a:off x="7994871" y="5254546"/>
              <a:ext cx="787704" cy="632383"/>
            </a:xfrm>
            <a:prstGeom prst="rect">
              <a:avLst/>
            </a:prstGeom>
            <a:noFill/>
          </p:spPr>
          <p:txBody>
            <a:bodyPr wrap="square" rtlCol="0" anchor="ctr">
              <a:spAutoFit/>
            </a:bodyPr>
            <a:lstStyle/>
            <a:p>
              <a:pPr algn="ctr"/>
              <a:r>
                <a:rPr lang="en-US" sz="4000" b="1" dirty="0">
                  <a:solidFill>
                    <a:prstClr val="white"/>
                  </a:solidFill>
                  <a:effectLst>
                    <a:outerShdw blurRad="38100" dist="38100" dir="2700000" algn="tl">
                      <a:srgbClr val="000000">
                        <a:alpha val="43137"/>
                      </a:srgbClr>
                    </a:outerShdw>
                  </a:effectLst>
                </a:rPr>
                <a:t>03</a:t>
              </a:r>
            </a:p>
          </p:txBody>
        </p:sp>
      </p:grpSp>
      <p:sp>
        <p:nvSpPr>
          <p:cNvPr id="10" name="TextBox 9"/>
          <p:cNvSpPr txBox="1"/>
          <p:nvPr/>
        </p:nvSpPr>
        <p:spPr>
          <a:xfrm>
            <a:off x="645665" y="2875864"/>
            <a:ext cx="2058188" cy="1754326"/>
          </a:xfrm>
          <a:prstGeom prst="rect">
            <a:avLst/>
          </a:prstGeom>
          <a:noFill/>
        </p:spPr>
        <p:txBody>
          <a:bodyPr wrap="square" rtlCol="0">
            <a:spAutoFit/>
          </a:bodyPr>
          <a:lstStyle/>
          <a:p>
            <a:pPr lvl="0" algn="ctr"/>
            <a:r>
              <a:rPr lang="uz-Cyrl-UZ" b="1" dirty="0">
                <a:solidFill>
                  <a:schemeClr val="accent1">
                    <a:lumMod val="75000"/>
                  </a:schemeClr>
                </a:solidFill>
                <a:latin typeface="Times New Roman" panose="02020603050405020304" pitchFamily="18" charset="0"/>
                <a:cs typeface="Times New Roman" panose="02020603050405020304" pitchFamily="18" charset="0"/>
              </a:rPr>
              <a:t>Коррупция даражаси энг паст бўлган давлатлардан бири Финляндия ҳисобланади</a:t>
            </a:r>
            <a:endParaRPr lang="ru-RU" dirty="0">
              <a:solidFill>
                <a:schemeClr val="accent1">
                  <a:lumMod val="75000"/>
                </a:schemeClr>
              </a:solidFill>
            </a:endParaRPr>
          </a:p>
        </p:txBody>
      </p:sp>
      <p:sp>
        <p:nvSpPr>
          <p:cNvPr id="11" name="TextBox 10"/>
          <p:cNvSpPr txBox="1"/>
          <p:nvPr/>
        </p:nvSpPr>
        <p:spPr>
          <a:xfrm>
            <a:off x="3416320" y="2310607"/>
            <a:ext cx="2323521" cy="3139321"/>
          </a:xfrm>
          <a:prstGeom prst="rect">
            <a:avLst/>
          </a:prstGeom>
          <a:noFill/>
        </p:spPr>
        <p:txBody>
          <a:bodyPr wrap="square" rtlCol="0">
            <a:spAutoFit/>
          </a:bodyPr>
          <a:lstStyle/>
          <a:p>
            <a:pPr lvl="0" algn="ctr"/>
            <a:r>
              <a:rPr lang="ru-RU" b="1" dirty="0">
                <a:solidFill>
                  <a:schemeClr val="accent2">
                    <a:lumMod val="50000"/>
                  </a:schemeClr>
                </a:solidFill>
                <a:latin typeface="Times New Roman" panose="02020603050405020304" pitchFamily="18" charset="0"/>
                <a:cs typeface="Times New Roman" panose="02020603050405020304" pitchFamily="18" charset="0"/>
              </a:rPr>
              <a:t>Финляндия </a:t>
            </a:r>
            <a:r>
              <a:rPr lang="ru-RU" b="1" dirty="0" err="1">
                <a:solidFill>
                  <a:schemeClr val="accent2">
                    <a:lumMod val="50000"/>
                  </a:schemeClr>
                </a:solidFill>
                <a:latin typeface="Times New Roman" panose="02020603050405020304" pitchFamily="18" charset="0"/>
                <a:cs typeface="Times New Roman" panose="02020603050405020304" pitchFamily="18" charset="0"/>
              </a:rPr>
              <a:t>Жиноят</a:t>
            </a:r>
            <a:r>
              <a:rPr lang="ru-RU" b="1" dirty="0">
                <a:solidFill>
                  <a:schemeClr val="accent2">
                    <a:lumMod val="50000"/>
                  </a:schemeClr>
                </a:solidFill>
                <a:latin typeface="Times New Roman" panose="02020603050405020304" pitchFamily="18" charset="0"/>
                <a:cs typeface="Times New Roman" panose="02020603050405020304" pitchFamily="18" charset="0"/>
              </a:rPr>
              <a:t> </a:t>
            </a:r>
            <a:r>
              <a:rPr lang="ru-RU" b="1" dirty="0" err="1">
                <a:solidFill>
                  <a:schemeClr val="accent2">
                    <a:lumMod val="50000"/>
                  </a:schemeClr>
                </a:solidFill>
                <a:latin typeface="Times New Roman" panose="02020603050405020304" pitchFamily="18" charset="0"/>
                <a:cs typeface="Times New Roman" panose="02020603050405020304" pitchFamily="18" charset="0"/>
              </a:rPr>
              <a:t>кодексида</a:t>
            </a:r>
            <a:r>
              <a:rPr lang="ru-RU" b="1" dirty="0">
                <a:solidFill>
                  <a:schemeClr val="accent2">
                    <a:lumMod val="50000"/>
                  </a:schemeClr>
                </a:solidFill>
                <a:latin typeface="Times New Roman" panose="02020603050405020304" pitchFamily="18" charset="0"/>
                <a:cs typeface="Times New Roman" panose="02020603050405020304" pitchFamily="18" charset="0"/>
              </a:rPr>
              <a:t> “коррупция“ </a:t>
            </a:r>
            <a:r>
              <a:rPr lang="ru-RU" b="1" dirty="0" err="1">
                <a:solidFill>
                  <a:schemeClr val="accent2">
                    <a:lumMod val="50000"/>
                  </a:schemeClr>
                </a:solidFill>
                <a:latin typeface="Times New Roman" panose="02020603050405020304" pitchFamily="18" charset="0"/>
                <a:cs typeface="Times New Roman" panose="02020603050405020304" pitchFamily="18" charset="0"/>
              </a:rPr>
              <a:t>деган</a:t>
            </a:r>
            <a:r>
              <a:rPr lang="ru-RU" b="1" dirty="0">
                <a:solidFill>
                  <a:schemeClr val="accent2">
                    <a:lumMod val="50000"/>
                  </a:schemeClr>
                </a:solidFill>
                <a:latin typeface="Times New Roman" panose="02020603050405020304" pitchFamily="18" charset="0"/>
                <a:cs typeface="Times New Roman" panose="02020603050405020304" pitchFamily="18" charset="0"/>
              </a:rPr>
              <a:t> </a:t>
            </a:r>
            <a:r>
              <a:rPr lang="ru-RU" b="1" dirty="0" err="1">
                <a:solidFill>
                  <a:schemeClr val="accent2">
                    <a:lumMod val="50000"/>
                  </a:schemeClr>
                </a:solidFill>
                <a:latin typeface="Times New Roman" panose="02020603050405020304" pitchFamily="18" charset="0"/>
                <a:cs typeface="Times New Roman" panose="02020603050405020304" pitchFamily="18" charset="0"/>
              </a:rPr>
              <a:t>тушунча</a:t>
            </a:r>
            <a:r>
              <a:rPr lang="ru-RU" b="1" dirty="0">
                <a:solidFill>
                  <a:schemeClr val="accent2">
                    <a:lumMod val="50000"/>
                  </a:schemeClr>
                </a:solidFill>
                <a:latin typeface="Times New Roman" panose="02020603050405020304" pitchFamily="18" charset="0"/>
                <a:cs typeface="Times New Roman" panose="02020603050405020304" pitchFamily="18" charset="0"/>
              </a:rPr>
              <a:t> </a:t>
            </a:r>
            <a:r>
              <a:rPr lang="ru-RU" b="1" dirty="0" err="1">
                <a:solidFill>
                  <a:schemeClr val="accent2">
                    <a:lumMod val="50000"/>
                  </a:schemeClr>
                </a:solidFill>
                <a:latin typeface="Times New Roman" panose="02020603050405020304" pitchFamily="18" charset="0"/>
                <a:cs typeface="Times New Roman" panose="02020603050405020304" pitchFamily="18" charset="0"/>
              </a:rPr>
              <a:t>мажуд</a:t>
            </a:r>
            <a:r>
              <a:rPr lang="ru-RU" b="1" dirty="0">
                <a:solidFill>
                  <a:schemeClr val="accent2">
                    <a:lumMod val="50000"/>
                  </a:schemeClr>
                </a:solidFill>
                <a:latin typeface="Times New Roman" panose="02020603050405020304" pitchFamily="18" charset="0"/>
                <a:cs typeface="Times New Roman" panose="02020603050405020304" pitchFamily="18" charset="0"/>
              </a:rPr>
              <a:t> </a:t>
            </a:r>
            <a:r>
              <a:rPr lang="ru-RU" b="1" dirty="0" err="1">
                <a:solidFill>
                  <a:schemeClr val="accent2">
                    <a:lumMod val="50000"/>
                  </a:schemeClr>
                </a:solidFill>
                <a:latin typeface="Times New Roman" panose="02020603050405020304" pitchFamily="18" charset="0"/>
                <a:cs typeface="Times New Roman" panose="02020603050405020304" pitchFamily="18" charset="0"/>
              </a:rPr>
              <a:t>эмас</a:t>
            </a:r>
            <a:r>
              <a:rPr lang="ru-RU" b="1" dirty="0">
                <a:solidFill>
                  <a:schemeClr val="accent2">
                    <a:lumMod val="50000"/>
                  </a:schemeClr>
                </a:solidFill>
                <a:latin typeface="Times New Roman" panose="02020603050405020304" pitchFamily="18" charset="0"/>
                <a:cs typeface="Times New Roman" panose="02020603050405020304" pitchFamily="18" charset="0"/>
              </a:rPr>
              <a:t>. Унда мансабдор </a:t>
            </a:r>
            <a:r>
              <a:rPr lang="ru-RU" b="1" dirty="0" err="1">
                <a:solidFill>
                  <a:schemeClr val="accent2">
                    <a:lumMod val="50000"/>
                  </a:schemeClr>
                </a:solidFill>
                <a:latin typeface="Times New Roman" panose="02020603050405020304" pitchFamily="18" charset="0"/>
                <a:cs typeface="Times New Roman" panose="02020603050405020304" pitchFamily="18" charset="0"/>
              </a:rPr>
              <a:t>шахсларнинг</a:t>
            </a:r>
            <a:r>
              <a:rPr lang="ru-RU" b="1" dirty="0">
                <a:solidFill>
                  <a:schemeClr val="accent2">
                    <a:lumMod val="50000"/>
                  </a:schemeClr>
                </a:solidFill>
                <a:latin typeface="Times New Roman" panose="02020603050405020304" pitchFamily="18" charset="0"/>
                <a:cs typeface="Times New Roman" panose="02020603050405020304" pitchFamily="18" charset="0"/>
              </a:rPr>
              <a:t> </a:t>
            </a:r>
            <a:r>
              <a:rPr lang="ru-RU" b="1" dirty="0" err="1">
                <a:solidFill>
                  <a:schemeClr val="accent2">
                    <a:lumMod val="50000"/>
                  </a:schemeClr>
                </a:solidFill>
                <a:latin typeface="Times New Roman" panose="02020603050405020304" pitchFamily="18" charset="0"/>
                <a:cs typeface="Times New Roman" panose="02020603050405020304" pitchFamily="18" charset="0"/>
              </a:rPr>
              <a:t>порахўрлиги</a:t>
            </a:r>
            <a:r>
              <a:rPr lang="ru-RU" b="1" dirty="0">
                <a:solidFill>
                  <a:schemeClr val="accent2">
                    <a:lumMod val="50000"/>
                  </a:schemeClr>
                </a:solidFill>
                <a:latin typeface="Times New Roman" panose="02020603050405020304" pitchFamily="18" charset="0"/>
                <a:cs typeface="Times New Roman" panose="02020603050405020304" pitchFamily="18" charset="0"/>
              </a:rPr>
              <a:t> </a:t>
            </a:r>
            <a:r>
              <a:rPr lang="ru-RU" b="1" dirty="0" err="1">
                <a:solidFill>
                  <a:schemeClr val="accent2">
                    <a:lumMod val="50000"/>
                  </a:schemeClr>
                </a:solidFill>
                <a:latin typeface="Times New Roman" panose="02020603050405020304" pitchFamily="18" charset="0"/>
                <a:cs typeface="Times New Roman" panose="02020603050405020304" pitchFamily="18" charset="0"/>
              </a:rPr>
              <a:t>учун</a:t>
            </a:r>
            <a:r>
              <a:rPr lang="ru-RU" b="1" dirty="0">
                <a:solidFill>
                  <a:schemeClr val="accent2">
                    <a:lumMod val="50000"/>
                  </a:schemeClr>
                </a:solidFill>
                <a:latin typeface="Times New Roman" panose="02020603050405020304" pitchFamily="18" charset="0"/>
                <a:cs typeface="Times New Roman" panose="02020603050405020304" pitchFamily="18" charset="0"/>
              </a:rPr>
              <a:t> </a:t>
            </a:r>
            <a:r>
              <a:rPr lang="ru-RU" b="1" dirty="0" err="1">
                <a:solidFill>
                  <a:schemeClr val="accent2">
                    <a:lumMod val="50000"/>
                  </a:schemeClr>
                </a:solidFill>
                <a:latin typeface="Times New Roman" panose="02020603050405020304" pitchFamily="18" charset="0"/>
                <a:cs typeface="Times New Roman" panose="02020603050405020304" pitchFamily="18" charset="0"/>
              </a:rPr>
              <a:t>жиноий</a:t>
            </a:r>
            <a:r>
              <a:rPr lang="ru-RU" b="1" dirty="0">
                <a:solidFill>
                  <a:schemeClr val="accent2">
                    <a:lumMod val="50000"/>
                  </a:schemeClr>
                </a:solidFill>
                <a:latin typeface="Times New Roman" panose="02020603050405020304" pitchFamily="18" charset="0"/>
                <a:cs typeface="Times New Roman" panose="02020603050405020304" pitchFamily="18" charset="0"/>
              </a:rPr>
              <a:t> жавобгарлик белгиланган </a:t>
            </a:r>
            <a:endParaRPr lang="ru-RU" b="1" dirty="0">
              <a:solidFill>
                <a:schemeClr val="accent2">
                  <a:lumMod val="50000"/>
                </a:schemeClr>
              </a:solidFill>
            </a:endParaRPr>
          </a:p>
        </p:txBody>
      </p:sp>
      <p:sp>
        <p:nvSpPr>
          <p:cNvPr id="12" name="TextBox 11"/>
          <p:cNvSpPr txBox="1"/>
          <p:nvPr/>
        </p:nvSpPr>
        <p:spPr>
          <a:xfrm>
            <a:off x="6300264" y="1911800"/>
            <a:ext cx="2357572" cy="4524315"/>
          </a:xfrm>
          <a:prstGeom prst="rect">
            <a:avLst/>
          </a:prstGeom>
          <a:noFill/>
        </p:spPr>
        <p:txBody>
          <a:bodyPr wrap="square" rtlCol="0">
            <a:spAutoFit/>
          </a:bodyPr>
          <a:lstStyle/>
          <a:p>
            <a:pPr lvl="0" algn="ctr"/>
            <a:r>
              <a:rPr lang="ru-RU" b="1" dirty="0">
                <a:solidFill>
                  <a:srgbClr val="7030A0"/>
                </a:solidFill>
                <a:latin typeface="Times New Roman" panose="02020603050405020304" pitchFamily="18" charset="0"/>
                <a:cs typeface="Times New Roman" panose="02020603050405020304" pitchFamily="18" charset="0"/>
              </a:rPr>
              <a:t>Финляндия </a:t>
            </a:r>
            <a:r>
              <a:rPr lang="ru-RU" b="1" dirty="0" err="1">
                <a:solidFill>
                  <a:srgbClr val="7030A0"/>
                </a:solidFill>
                <a:latin typeface="Times New Roman" panose="02020603050405020304" pitchFamily="18" charset="0"/>
                <a:cs typeface="Times New Roman" panose="02020603050405020304" pitchFamily="18" charset="0"/>
              </a:rPr>
              <a:t>Конституцияси</a:t>
            </a:r>
            <a:r>
              <a:rPr lang="ru-RU" b="1" dirty="0">
                <a:solidFill>
                  <a:srgbClr val="7030A0"/>
                </a:solidFill>
                <a:latin typeface="Times New Roman" panose="02020603050405020304" pitchFamily="18" charset="0"/>
                <a:cs typeface="Times New Roman" panose="02020603050405020304" pitchFamily="18" charset="0"/>
              </a:rPr>
              <a:t>, </a:t>
            </a:r>
            <a:r>
              <a:rPr lang="ru-RU" b="1" dirty="0" err="1">
                <a:solidFill>
                  <a:srgbClr val="7030A0"/>
                </a:solidFill>
                <a:latin typeface="Times New Roman" panose="02020603050405020304" pitchFamily="18" charset="0"/>
                <a:cs typeface="Times New Roman" panose="02020603050405020304" pitchFamily="18" charset="0"/>
              </a:rPr>
              <a:t>Жиноят</a:t>
            </a:r>
            <a:r>
              <a:rPr lang="ru-RU" b="1" dirty="0">
                <a:solidFill>
                  <a:srgbClr val="7030A0"/>
                </a:solidFill>
                <a:latin typeface="Times New Roman" panose="02020603050405020304" pitchFamily="18" charset="0"/>
                <a:cs typeface="Times New Roman" panose="02020603050405020304" pitchFamily="18" charset="0"/>
              </a:rPr>
              <a:t> </a:t>
            </a:r>
            <a:r>
              <a:rPr lang="ru-RU" b="1" dirty="0" err="1">
                <a:solidFill>
                  <a:srgbClr val="7030A0"/>
                </a:solidFill>
                <a:latin typeface="Times New Roman" panose="02020603050405020304" pitchFamily="18" charset="0"/>
                <a:cs typeface="Times New Roman" panose="02020603050405020304" pitchFamily="18" charset="0"/>
              </a:rPr>
              <a:t>кодекси</a:t>
            </a:r>
            <a:r>
              <a:rPr lang="ru-RU" b="1" dirty="0">
                <a:solidFill>
                  <a:srgbClr val="7030A0"/>
                </a:solidFill>
                <a:latin typeface="Times New Roman" panose="02020603050405020304" pitchFamily="18" charset="0"/>
                <a:cs typeface="Times New Roman" panose="02020603050405020304" pitchFamily="18" charset="0"/>
              </a:rPr>
              <a:t>, </a:t>
            </a:r>
            <a:r>
              <a:rPr lang="ru-RU" b="1" dirty="0" err="1">
                <a:solidFill>
                  <a:srgbClr val="7030A0"/>
                </a:solidFill>
                <a:latin typeface="Times New Roman" panose="02020603050405020304" pitchFamily="18" charset="0"/>
                <a:cs typeface="Times New Roman" panose="02020603050405020304" pitchFamily="18" charset="0"/>
              </a:rPr>
              <a:t>Фуқаролик</a:t>
            </a:r>
            <a:r>
              <a:rPr lang="ru-RU" b="1" dirty="0">
                <a:solidFill>
                  <a:srgbClr val="7030A0"/>
                </a:solidFill>
                <a:latin typeface="Times New Roman" panose="02020603050405020304" pitchFamily="18" charset="0"/>
                <a:cs typeface="Times New Roman" panose="02020603050405020304" pitchFamily="18" charset="0"/>
              </a:rPr>
              <a:t> хизмати </a:t>
            </a:r>
            <a:r>
              <a:rPr lang="ru-RU" b="1" dirty="0" err="1">
                <a:solidFill>
                  <a:srgbClr val="7030A0"/>
                </a:solidFill>
                <a:latin typeface="Times New Roman" panose="02020603050405020304" pitchFamily="18" charset="0"/>
                <a:cs typeface="Times New Roman" panose="02020603050405020304" pitchFamily="18" charset="0"/>
              </a:rPr>
              <a:t>тўғрисидаги</a:t>
            </a:r>
            <a:r>
              <a:rPr lang="ru-RU" b="1" dirty="0">
                <a:solidFill>
                  <a:srgbClr val="7030A0"/>
                </a:solidFill>
                <a:latin typeface="Times New Roman" panose="02020603050405020304" pitchFamily="18" charset="0"/>
                <a:cs typeface="Times New Roman" panose="02020603050405020304" pitchFamily="18" charset="0"/>
              </a:rPr>
              <a:t> қонун, </a:t>
            </a:r>
            <a:r>
              <a:rPr lang="ru-RU" b="1" dirty="0" err="1">
                <a:solidFill>
                  <a:srgbClr val="7030A0"/>
                </a:solidFill>
                <a:latin typeface="Times New Roman" panose="02020603050405020304" pitchFamily="18" charset="0"/>
                <a:cs typeface="Times New Roman" panose="02020603050405020304" pitchFamily="18" charset="0"/>
              </a:rPr>
              <a:t>маъмурий</a:t>
            </a:r>
            <a:r>
              <a:rPr lang="ru-RU" b="1" dirty="0">
                <a:solidFill>
                  <a:srgbClr val="7030A0"/>
                </a:solidFill>
                <a:latin typeface="Times New Roman" panose="02020603050405020304" pitchFamily="18" charset="0"/>
                <a:cs typeface="Times New Roman" panose="02020603050405020304" pitchFamily="18" charset="0"/>
              </a:rPr>
              <a:t> </a:t>
            </a:r>
            <a:r>
              <a:rPr lang="ru-RU" b="1" dirty="0" err="1">
                <a:solidFill>
                  <a:srgbClr val="7030A0"/>
                </a:solidFill>
                <a:latin typeface="Times New Roman" panose="02020603050405020304" pitchFamily="18" charset="0"/>
                <a:cs typeface="Times New Roman" panose="02020603050405020304" pitchFamily="18" charset="0"/>
              </a:rPr>
              <a:t>бошқарувга</a:t>
            </a:r>
            <a:r>
              <a:rPr lang="ru-RU" b="1" dirty="0">
                <a:solidFill>
                  <a:srgbClr val="7030A0"/>
                </a:solidFill>
                <a:latin typeface="Times New Roman" panose="02020603050405020304" pitchFamily="18" charset="0"/>
                <a:cs typeface="Times New Roman" panose="02020603050405020304" pitchFamily="18" charset="0"/>
              </a:rPr>
              <a:t> </a:t>
            </a:r>
            <a:r>
              <a:rPr lang="ru-RU" b="1" dirty="0" err="1">
                <a:solidFill>
                  <a:srgbClr val="7030A0"/>
                </a:solidFill>
                <a:latin typeface="Times New Roman" panose="02020603050405020304" pitchFamily="18" charset="0"/>
                <a:cs typeface="Times New Roman" panose="02020603050405020304" pitchFamily="18" charset="0"/>
              </a:rPr>
              <a:t>оид</a:t>
            </a:r>
            <a:r>
              <a:rPr lang="ru-RU" b="1" dirty="0">
                <a:solidFill>
                  <a:srgbClr val="7030A0"/>
                </a:solidFill>
                <a:latin typeface="Times New Roman" panose="02020603050405020304" pitchFamily="18" charset="0"/>
                <a:cs typeface="Times New Roman" panose="02020603050405020304" pitchFamily="18" charset="0"/>
              </a:rPr>
              <a:t> </a:t>
            </a:r>
            <a:r>
              <a:rPr lang="ru-RU" b="1" dirty="0" err="1">
                <a:solidFill>
                  <a:srgbClr val="7030A0"/>
                </a:solidFill>
                <a:latin typeface="Times New Roman" panose="02020603050405020304" pitchFamily="18" charset="0"/>
                <a:cs typeface="Times New Roman" panose="02020603050405020304" pitchFamily="18" charset="0"/>
              </a:rPr>
              <a:t>йўриқномалар</a:t>
            </a:r>
            <a:r>
              <a:rPr lang="ru-RU" b="1" dirty="0">
                <a:solidFill>
                  <a:srgbClr val="7030A0"/>
                </a:solidFill>
                <a:latin typeface="Times New Roman" panose="02020603050405020304" pitchFamily="18" charset="0"/>
                <a:cs typeface="Times New Roman" panose="02020603050405020304" pitchFamily="18" charset="0"/>
              </a:rPr>
              <a:t> ва бошқа </a:t>
            </a:r>
            <a:r>
              <a:rPr lang="ru-RU" b="1" dirty="0" err="1">
                <a:solidFill>
                  <a:srgbClr val="7030A0"/>
                </a:solidFill>
                <a:latin typeface="Times New Roman" panose="02020603050405020304" pitchFamily="18" charset="0"/>
                <a:cs typeface="Times New Roman" panose="02020603050405020304" pitchFamily="18" charset="0"/>
              </a:rPr>
              <a:t>қонуности</a:t>
            </a:r>
            <a:r>
              <a:rPr lang="ru-RU" b="1" dirty="0">
                <a:solidFill>
                  <a:srgbClr val="7030A0"/>
                </a:solidFill>
                <a:latin typeface="Times New Roman" panose="02020603050405020304" pitchFamily="18" charset="0"/>
                <a:cs typeface="Times New Roman" panose="02020603050405020304" pitchFamily="18" charset="0"/>
              </a:rPr>
              <a:t> ҳужжатлар </a:t>
            </a:r>
            <a:r>
              <a:rPr lang="ru-RU" b="1" dirty="0" err="1">
                <a:solidFill>
                  <a:srgbClr val="7030A0"/>
                </a:solidFill>
                <a:latin typeface="Times New Roman" panose="02020603050405020304" pitchFamily="18" charset="0"/>
                <a:cs typeface="Times New Roman" panose="02020603050405020304" pitchFamily="18" charset="0"/>
              </a:rPr>
              <a:t>коррупциянинг</a:t>
            </a:r>
            <a:r>
              <a:rPr lang="ru-RU" b="1" dirty="0">
                <a:solidFill>
                  <a:srgbClr val="7030A0"/>
                </a:solidFill>
                <a:latin typeface="Times New Roman" panose="02020603050405020304" pitchFamily="18" charset="0"/>
                <a:cs typeface="Times New Roman" panose="02020603050405020304" pitchFamily="18" charset="0"/>
              </a:rPr>
              <a:t> </a:t>
            </a:r>
            <a:r>
              <a:rPr lang="ru-RU" b="1" dirty="0" err="1">
                <a:solidFill>
                  <a:srgbClr val="7030A0"/>
                </a:solidFill>
                <a:latin typeface="Times New Roman" panose="02020603050405020304" pitchFamily="18" charset="0"/>
                <a:cs typeface="Times New Roman" panose="02020603050405020304" pitchFamily="18" charset="0"/>
              </a:rPr>
              <a:t>олдини</a:t>
            </a:r>
            <a:r>
              <a:rPr lang="ru-RU" b="1" dirty="0">
                <a:solidFill>
                  <a:srgbClr val="7030A0"/>
                </a:solidFill>
                <a:latin typeface="Times New Roman" panose="02020603050405020304" pitchFamily="18" charset="0"/>
                <a:cs typeface="Times New Roman" panose="02020603050405020304" pitchFamily="18" charset="0"/>
              </a:rPr>
              <a:t> </a:t>
            </a:r>
            <a:r>
              <a:rPr lang="ru-RU" b="1" dirty="0" err="1">
                <a:solidFill>
                  <a:srgbClr val="7030A0"/>
                </a:solidFill>
                <a:latin typeface="Times New Roman" panose="02020603050405020304" pitchFamily="18" charset="0"/>
                <a:cs typeface="Times New Roman" panose="02020603050405020304" pitchFamily="18" charset="0"/>
              </a:rPr>
              <a:t>олишга</a:t>
            </a:r>
            <a:r>
              <a:rPr lang="ru-RU" b="1" dirty="0">
                <a:solidFill>
                  <a:srgbClr val="7030A0"/>
                </a:solidFill>
                <a:latin typeface="Times New Roman" panose="02020603050405020304" pitchFamily="18" charset="0"/>
                <a:cs typeface="Times New Roman" panose="02020603050405020304" pitchFamily="18" charset="0"/>
              </a:rPr>
              <a:t> </a:t>
            </a:r>
            <a:r>
              <a:rPr lang="ru-RU" b="1" dirty="0" err="1">
                <a:solidFill>
                  <a:srgbClr val="7030A0"/>
                </a:solidFill>
                <a:latin typeface="Times New Roman" panose="02020603050405020304" pitchFamily="18" charset="0"/>
                <a:cs typeface="Times New Roman" panose="02020603050405020304" pitchFamily="18" charset="0"/>
              </a:rPr>
              <a:t>қаратилган</a:t>
            </a:r>
            <a:r>
              <a:rPr lang="ru-RU" b="1" dirty="0">
                <a:solidFill>
                  <a:srgbClr val="7030A0"/>
                </a:solidFill>
                <a:latin typeface="Times New Roman" panose="02020603050405020304" pitchFamily="18" charset="0"/>
                <a:cs typeface="Times New Roman" panose="02020603050405020304" pitchFamily="18" charset="0"/>
              </a:rPr>
              <a:t> ҳужжатлар </a:t>
            </a:r>
            <a:r>
              <a:rPr lang="ru-RU" b="1" dirty="0" err="1">
                <a:solidFill>
                  <a:srgbClr val="7030A0"/>
                </a:solidFill>
                <a:latin typeface="Times New Roman" panose="02020603050405020304" pitchFamily="18" charset="0"/>
                <a:cs typeface="Times New Roman" panose="02020603050405020304" pitchFamily="18" charset="0"/>
              </a:rPr>
              <a:t>ҳисобланади</a:t>
            </a:r>
            <a:endParaRPr lang="ru-RU" dirty="0">
              <a:solidFill>
                <a:srgbClr val="7030A0"/>
              </a:solidFill>
            </a:endParaRPr>
          </a:p>
          <a:p>
            <a:pPr algn="ctr"/>
            <a:endParaRPr lang="ru-RU" dirty="0">
              <a:solidFill>
                <a:srgbClr val="7030A0"/>
              </a:solidFill>
            </a:endParaRPr>
          </a:p>
        </p:txBody>
      </p:sp>
      <p:pic>
        <p:nvPicPr>
          <p:cNvPr id="2" name="Рисунок 1">
            <a:extLst>
              <a:ext uri="{FF2B5EF4-FFF2-40B4-BE49-F238E27FC236}">
                <a16:creationId xmlns:a16="http://schemas.microsoft.com/office/drawing/2014/main" id="{C4DC607A-442A-4019-82FA-8D98FE2A159E}"/>
              </a:ext>
            </a:extLst>
          </p:cNvPr>
          <p:cNvPicPr>
            <a:picLocks noChangeAspect="1"/>
          </p:cNvPicPr>
          <p:nvPr/>
        </p:nvPicPr>
        <p:blipFill>
          <a:blip r:embed="rId4"/>
          <a:stretch>
            <a:fillRect/>
          </a:stretch>
        </p:blipFill>
        <p:spPr>
          <a:xfrm>
            <a:off x="118181" y="98697"/>
            <a:ext cx="2509603" cy="1533646"/>
          </a:xfrm>
          <a:prstGeom prst="rect">
            <a:avLst/>
          </a:prstGeom>
        </p:spPr>
      </p:pic>
    </p:spTree>
    <p:extLst>
      <p:ext uri="{BB962C8B-B14F-4D97-AF65-F5344CB8AC3E}">
        <p14:creationId xmlns:p14="http://schemas.microsoft.com/office/powerpoint/2010/main" val="23946023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Ref idx="1001">
        <a:schemeClr val="bg1"/>
      </p:bgRef>
    </p:bg>
    <p:spTree>
      <p:nvGrpSpPr>
        <p:cNvPr id="1" name=""/>
        <p:cNvGrpSpPr/>
        <p:nvPr/>
      </p:nvGrpSpPr>
      <p:grpSpPr>
        <a:xfrm>
          <a:off x="0" y="0"/>
          <a:ext cx="0" cy="0"/>
          <a:chOff x="0" y="0"/>
          <a:chExt cx="0" cy="0"/>
        </a:xfrm>
      </p:grpSpPr>
      <p:grpSp>
        <p:nvGrpSpPr>
          <p:cNvPr id="7" name="Группа 6"/>
          <p:cNvGrpSpPr/>
          <p:nvPr/>
        </p:nvGrpSpPr>
        <p:grpSpPr>
          <a:xfrm>
            <a:off x="174629" y="1679845"/>
            <a:ext cx="8969371" cy="5565579"/>
            <a:chOff x="175071" y="1415139"/>
            <a:chExt cx="5933288" cy="4586969"/>
          </a:xfrm>
        </p:grpSpPr>
        <p:sp>
          <p:nvSpPr>
            <p:cNvPr id="83" name="Parallelogram 82">
              <a:extLst>
                <a:ext uri="{FF2B5EF4-FFF2-40B4-BE49-F238E27FC236}">
                  <a16:creationId xmlns:a16="http://schemas.microsoft.com/office/drawing/2014/main" id="{0C9DD20B-737B-4F63-8CBF-BECDBC5A8D36}"/>
                </a:ext>
              </a:extLst>
            </p:cNvPr>
            <p:cNvSpPr/>
            <p:nvPr/>
          </p:nvSpPr>
          <p:spPr>
            <a:xfrm>
              <a:off x="3448800" y="4000503"/>
              <a:ext cx="2659559" cy="2001605"/>
            </a:xfrm>
            <a:prstGeom prst="parallelogram">
              <a:avLst>
                <a:gd name="adj" fmla="val 40069"/>
              </a:avLst>
            </a:prstGeom>
            <a:gradFill>
              <a:gsLst>
                <a:gs pos="0">
                  <a:schemeClr val="tx1">
                    <a:alpha val="0"/>
                  </a:schemeClr>
                </a:gs>
                <a:gs pos="100000">
                  <a:schemeClr val="tx1">
                    <a:alpha val="5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Parallelogram 8">
              <a:extLst>
                <a:ext uri="{FF2B5EF4-FFF2-40B4-BE49-F238E27FC236}">
                  <a16:creationId xmlns:a16="http://schemas.microsoft.com/office/drawing/2014/main" id="{EB282B86-EBD8-4780-ACE9-BB9EF0E5645F}"/>
                </a:ext>
              </a:extLst>
            </p:cNvPr>
            <p:cNvSpPr/>
            <p:nvPr/>
          </p:nvSpPr>
          <p:spPr>
            <a:xfrm>
              <a:off x="482588" y="4000503"/>
              <a:ext cx="2659559" cy="2001605"/>
            </a:xfrm>
            <a:prstGeom prst="parallelogram">
              <a:avLst>
                <a:gd name="adj" fmla="val 40228"/>
              </a:avLst>
            </a:prstGeom>
            <a:gradFill>
              <a:gsLst>
                <a:gs pos="0">
                  <a:schemeClr val="tx1">
                    <a:alpha val="0"/>
                  </a:schemeClr>
                </a:gs>
                <a:gs pos="100000">
                  <a:schemeClr val="tx1">
                    <a:alpha val="5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ight Triangle 4">
              <a:extLst>
                <a:ext uri="{FF2B5EF4-FFF2-40B4-BE49-F238E27FC236}">
                  <a16:creationId xmlns:a16="http://schemas.microsoft.com/office/drawing/2014/main" id="{D342A894-1F25-40DF-BDF2-E1F774FE55DD}"/>
                </a:ext>
              </a:extLst>
            </p:cNvPr>
            <p:cNvSpPr/>
            <p:nvPr/>
          </p:nvSpPr>
          <p:spPr>
            <a:xfrm flipH="1" flipV="1">
              <a:off x="175934" y="2171468"/>
              <a:ext cx="306653" cy="304798"/>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ectangle 2">
              <a:extLst>
                <a:ext uri="{FF2B5EF4-FFF2-40B4-BE49-F238E27FC236}">
                  <a16:creationId xmlns:a16="http://schemas.microsoft.com/office/drawing/2014/main" id="{35676C20-4CA7-4B55-B846-C0251D709E8A}"/>
                </a:ext>
              </a:extLst>
            </p:cNvPr>
            <p:cNvSpPr/>
            <p:nvPr/>
          </p:nvSpPr>
          <p:spPr>
            <a:xfrm>
              <a:off x="482587" y="2381962"/>
              <a:ext cx="2036618" cy="3086026"/>
            </a:xfrm>
            <a:prstGeom prst="rect">
              <a:avLst/>
            </a:prstGeom>
            <a:solidFill>
              <a:schemeClr val="bg1"/>
            </a:solid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457200" rIns="182880" bIns="91440" rtlCol="0" anchor="t"/>
            <a:lstStyle/>
            <a:p>
              <a:pPr algn="just">
                <a:spcBef>
                  <a:spcPts val="1800"/>
                </a:spcBef>
              </a:pPr>
              <a:endParaRPr lang="en-US" sz="1400" dirty="0">
                <a:solidFill>
                  <a:prstClr val="black">
                    <a:lumMod val="50000"/>
                    <a:lumOff val="50000"/>
                  </a:prstClr>
                </a:solidFill>
              </a:endParaRPr>
            </a:p>
          </p:txBody>
        </p:sp>
        <p:sp>
          <p:nvSpPr>
            <p:cNvPr id="39" name="Right Triangle 38">
              <a:extLst>
                <a:ext uri="{FF2B5EF4-FFF2-40B4-BE49-F238E27FC236}">
                  <a16:creationId xmlns:a16="http://schemas.microsoft.com/office/drawing/2014/main" id="{565B680D-617B-4A8A-A1F3-6995192C2CCF}"/>
                </a:ext>
              </a:extLst>
            </p:cNvPr>
            <p:cNvSpPr/>
            <p:nvPr/>
          </p:nvSpPr>
          <p:spPr>
            <a:xfrm flipH="1" flipV="1">
              <a:off x="3142147" y="2171468"/>
              <a:ext cx="306653" cy="304798"/>
            </a:xfrm>
            <a:prstGeom prst="r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a:extLst>
                <a:ext uri="{FF2B5EF4-FFF2-40B4-BE49-F238E27FC236}">
                  <a16:creationId xmlns:a16="http://schemas.microsoft.com/office/drawing/2014/main" id="{D119D3C7-6C0F-4676-9635-325AC42CA380}"/>
                </a:ext>
              </a:extLst>
            </p:cNvPr>
            <p:cNvSpPr/>
            <p:nvPr/>
          </p:nvSpPr>
          <p:spPr>
            <a:xfrm>
              <a:off x="3448800" y="1949649"/>
              <a:ext cx="2036618" cy="3518339"/>
            </a:xfrm>
            <a:prstGeom prst="rect">
              <a:avLst/>
            </a:prstGeom>
            <a:solidFill>
              <a:schemeClr val="bg1"/>
            </a:solid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0" rIns="182880" bIns="91440" numCol="1" spcCol="0" rtlCol="0" fromWordArt="0" anchor="t" anchorCtr="0" forceAA="0" compatLnSpc="1">
              <a:prstTxWarp prst="textNoShape">
                <a:avLst/>
              </a:prstTxWarp>
              <a:noAutofit/>
            </a:bodyPr>
            <a:lstStyle/>
            <a:p>
              <a:pPr algn="just">
                <a:spcBef>
                  <a:spcPts val="1800"/>
                </a:spcBef>
              </a:pPr>
              <a:endParaRPr lang="en-US" sz="1400" dirty="0">
                <a:solidFill>
                  <a:prstClr val="black">
                    <a:lumMod val="50000"/>
                    <a:lumOff val="50000"/>
                  </a:prstClr>
                </a:solidFill>
              </a:endParaRPr>
            </a:p>
          </p:txBody>
        </p:sp>
        <p:sp>
          <p:nvSpPr>
            <p:cNvPr id="79" name="Right Triangle 78">
              <a:extLst>
                <a:ext uri="{FF2B5EF4-FFF2-40B4-BE49-F238E27FC236}">
                  <a16:creationId xmlns:a16="http://schemas.microsoft.com/office/drawing/2014/main" id="{7E9DFCF6-2E4F-4B56-8FB4-02DB1B664A4D}"/>
                </a:ext>
              </a:extLst>
            </p:cNvPr>
            <p:cNvSpPr/>
            <p:nvPr/>
          </p:nvSpPr>
          <p:spPr>
            <a:xfrm flipH="1" flipV="1">
              <a:off x="4103927" y="2107968"/>
              <a:ext cx="1381491" cy="165332"/>
            </a:xfrm>
            <a:prstGeom prst="rtTriangle">
              <a:avLst/>
            </a:prstGeom>
            <a:solidFill>
              <a:schemeClr val="accent2">
                <a:lumMod val="5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0" rIns="182880" bIns="91440" numCol="1" spcCol="0" rtlCol="0" fromWordArt="0" anchor="t" anchorCtr="0" forceAA="0" compatLnSpc="1">
              <a:prstTxWarp prst="textNoShape">
                <a:avLst/>
              </a:prstTxWarp>
              <a:noAutofit/>
            </a:bodyPr>
            <a:lstStyle/>
            <a:p>
              <a:pPr algn="just">
                <a:spcBef>
                  <a:spcPts val="1800"/>
                </a:spcBef>
              </a:pPr>
              <a:endParaRPr lang="en-US" sz="1400">
                <a:solidFill>
                  <a:prstClr val="black">
                    <a:lumMod val="50000"/>
                    <a:lumOff val="50000"/>
                  </a:prstClr>
                </a:solidFill>
              </a:endParaRPr>
            </a:p>
          </p:txBody>
        </p:sp>
        <p:sp>
          <p:nvSpPr>
            <p:cNvPr id="80" name="Right Triangle 79">
              <a:extLst>
                <a:ext uri="{FF2B5EF4-FFF2-40B4-BE49-F238E27FC236}">
                  <a16:creationId xmlns:a16="http://schemas.microsoft.com/office/drawing/2014/main" id="{E8D16520-B153-4339-B375-7E7829431D5B}"/>
                </a:ext>
              </a:extLst>
            </p:cNvPr>
            <p:cNvSpPr/>
            <p:nvPr/>
          </p:nvSpPr>
          <p:spPr>
            <a:xfrm flipH="1" flipV="1">
              <a:off x="1137713" y="2107968"/>
              <a:ext cx="1381491" cy="165332"/>
            </a:xfrm>
            <a:prstGeom prst="rtTriangle">
              <a:avLst/>
            </a:prstGeom>
            <a:solidFill>
              <a:schemeClr val="accent1">
                <a:lumMod val="5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0" rIns="182880" bIns="91440" numCol="1" spcCol="0" rtlCol="0" fromWordArt="0" anchor="t" anchorCtr="0" forceAA="0" compatLnSpc="1">
              <a:prstTxWarp prst="textNoShape">
                <a:avLst/>
              </a:prstTxWarp>
              <a:noAutofit/>
            </a:bodyPr>
            <a:lstStyle/>
            <a:p>
              <a:pPr algn="just">
                <a:spcBef>
                  <a:spcPts val="1800"/>
                </a:spcBef>
              </a:pPr>
              <a:endParaRPr lang="en-US" sz="1400">
                <a:solidFill>
                  <a:prstClr val="black">
                    <a:lumMod val="50000"/>
                    <a:lumOff val="50000"/>
                  </a:prstClr>
                </a:solidFill>
              </a:endParaRPr>
            </a:p>
          </p:txBody>
        </p:sp>
        <p:sp>
          <p:nvSpPr>
            <p:cNvPr id="4" name="Arrow: Pentagon 3">
              <a:extLst>
                <a:ext uri="{FF2B5EF4-FFF2-40B4-BE49-F238E27FC236}">
                  <a16:creationId xmlns:a16="http://schemas.microsoft.com/office/drawing/2014/main" id="{0EB70031-DD32-458A-82D9-326183F7A65B}"/>
                </a:ext>
              </a:extLst>
            </p:cNvPr>
            <p:cNvSpPr/>
            <p:nvPr/>
          </p:nvSpPr>
          <p:spPr>
            <a:xfrm>
              <a:off x="175071" y="1415139"/>
              <a:ext cx="2834987" cy="73905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endParaRPr lang="en-US" sz="2800" b="1" cap="all" dirty="0">
                <a:solidFill>
                  <a:prstClr val="white"/>
                </a:solidFill>
              </a:endParaRPr>
            </a:p>
          </p:txBody>
        </p:sp>
        <p:sp>
          <p:nvSpPr>
            <p:cNvPr id="6" name="Rectangle 5">
              <a:extLst>
                <a:ext uri="{FF2B5EF4-FFF2-40B4-BE49-F238E27FC236}">
                  <a16:creationId xmlns:a16="http://schemas.microsoft.com/office/drawing/2014/main" id="{B2737CE4-47F6-42BA-9D3D-C3B9C7FD0AC3}"/>
                </a:ext>
              </a:extLst>
            </p:cNvPr>
            <p:cNvSpPr/>
            <p:nvPr/>
          </p:nvSpPr>
          <p:spPr>
            <a:xfrm>
              <a:off x="281696" y="1534085"/>
              <a:ext cx="401782" cy="535709"/>
            </a:xfrm>
            <a:prstGeom prst="rect">
              <a:avLst/>
            </a:prstGeom>
            <a:solidFill>
              <a:schemeClr val="accent1">
                <a:lumMod val="75000"/>
              </a:schemeClr>
            </a:solidFill>
            <a:ln>
              <a:noFill/>
            </a:ln>
            <a:effectLst>
              <a:innerShdw dist="50800" dir="2700000">
                <a:prstClr val="black">
                  <a:alpha val="50000"/>
                </a:prstClr>
              </a:inn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a:solidFill>
                    <a:prstClr val="white"/>
                  </a:solidFill>
                </a:rPr>
                <a:t>01</a:t>
              </a:r>
            </a:p>
          </p:txBody>
        </p:sp>
        <p:sp>
          <p:nvSpPr>
            <p:cNvPr id="41" name="Arrow: Pentagon 40">
              <a:extLst>
                <a:ext uri="{FF2B5EF4-FFF2-40B4-BE49-F238E27FC236}">
                  <a16:creationId xmlns:a16="http://schemas.microsoft.com/office/drawing/2014/main" id="{82C363AB-F2BB-450B-979E-8DE4224CF3FA}"/>
                </a:ext>
              </a:extLst>
            </p:cNvPr>
            <p:cNvSpPr/>
            <p:nvPr/>
          </p:nvSpPr>
          <p:spPr>
            <a:xfrm>
              <a:off x="3142147" y="1432416"/>
              <a:ext cx="2834987" cy="739055"/>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endParaRPr lang="en-US" sz="2800" b="1" cap="all" dirty="0">
                <a:solidFill>
                  <a:srgbClr val="F7931F">
                    <a:lumMod val="50000"/>
                  </a:srgbClr>
                </a:solidFill>
              </a:endParaRPr>
            </a:p>
          </p:txBody>
        </p:sp>
        <p:sp>
          <p:nvSpPr>
            <p:cNvPr id="42" name="Rectangle 41">
              <a:extLst>
                <a:ext uri="{FF2B5EF4-FFF2-40B4-BE49-F238E27FC236}">
                  <a16:creationId xmlns:a16="http://schemas.microsoft.com/office/drawing/2014/main" id="{788286DE-6208-4DEB-A0D6-DFC29E04B8C7}"/>
                </a:ext>
              </a:extLst>
            </p:cNvPr>
            <p:cNvSpPr/>
            <p:nvPr/>
          </p:nvSpPr>
          <p:spPr>
            <a:xfrm>
              <a:off x="3247908" y="1534085"/>
              <a:ext cx="401782" cy="535709"/>
            </a:xfrm>
            <a:prstGeom prst="rect">
              <a:avLst/>
            </a:prstGeom>
            <a:solidFill>
              <a:schemeClr val="accent2">
                <a:lumMod val="75000"/>
              </a:schemeClr>
            </a:solidFill>
            <a:ln>
              <a:noFill/>
            </a:ln>
            <a:effectLst>
              <a:innerShdw dist="50800" dir="2700000">
                <a:prstClr val="black">
                  <a:alpha val="50000"/>
                </a:prstClr>
              </a:inn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a:solidFill>
                    <a:prstClr val="white"/>
                  </a:solidFill>
                </a:rPr>
                <a:t>02</a:t>
              </a:r>
            </a:p>
          </p:txBody>
        </p:sp>
      </p:grpSp>
      <p:sp>
        <p:nvSpPr>
          <p:cNvPr id="10" name="TextBox 9"/>
          <p:cNvSpPr txBox="1"/>
          <p:nvPr/>
        </p:nvSpPr>
        <p:spPr>
          <a:xfrm>
            <a:off x="687409" y="2938248"/>
            <a:ext cx="2880320" cy="3416320"/>
          </a:xfrm>
          <a:prstGeom prst="rect">
            <a:avLst/>
          </a:prstGeom>
          <a:noFill/>
        </p:spPr>
        <p:txBody>
          <a:bodyPr wrap="square" rtlCol="0">
            <a:spAutoFit/>
          </a:bodyPr>
          <a:lstStyle/>
          <a:p>
            <a:pPr algn="ctr"/>
            <a:r>
              <a:rPr lang="uz-Cyrl-UZ" b="1" dirty="0">
                <a:solidFill>
                  <a:schemeClr val="tx2">
                    <a:lumMod val="90000"/>
                    <a:lumOff val="10000"/>
                  </a:schemeClr>
                </a:solidFill>
                <a:latin typeface="Times New Roman" panose="02020603050405020304" pitchFamily="18" charset="0"/>
                <a:cs typeface="Times New Roman" panose="02020603050405020304" pitchFamily="18" charset="0"/>
              </a:rPr>
              <a:t>Францияда 1992 йилгача айбдорлар 1810 йилги ЖКнинг 177–183-моддалари билан жавобгарликка тортиб келинган  Италиянинг 1930 йилги Жиноят Кодексига мансабдорлик жиноятларига доир жиддий ўзгартиришлар фақат 1990 йил киритилган</a:t>
            </a:r>
            <a:endParaRPr lang="ru-RU" dirty="0">
              <a:solidFill>
                <a:schemeClr val="tx2">
                  <a:lumMod val="90000"/>
                  <a:lumOff val="10000"/>
                </a:schemeClr>
              </a:solidFill>
            </a:endParaRPr>
          </a:p>
        </p:txBody>
      </p:sp>
      <p:sp>
        <p:nvSpPr>
          <p:cNvPr id="11" name="TextBox 10"/>
          <p:cNvSpPr txBox="1"/>
          <p:nvPr/>
        </p:nvSpPr>
        <p:spPr>
          <a:xfrm>
            <a:off x="5123535" y="2944749"/>
            <a:ext cx="3078764" cy="3462486"/>
          </a:xfrm>
          <a:prstGeom prst="rect">
            <a:avLst/>
          </a:prstGeom>
          <a:noFill/>
        </p:spPr>
        <p:txBody>
          <a:bodyPr wrap="square" rtlCol="0">
            <a:spAutoFit/>
          </a:bodyPr>
          <a:lstStyle/>
          <a:p>
            <a:pPr algn="ctr"/>
            <a:endParaRPr lang="uz-Cyrl-UZ" sz="300" b="1" dirty="0">
              <a:solidFill>
                <a:schemeClr val="accent2">
                  <a:lumMod val="50000"/>
                </a:schemeClr>
              </a:solidFill>
              <a:latin typeface="Times New Roman" panose="02020603050405020304" pitchFamily="18" charset="0"/>
              <a:cs typeface="Times New Roman" panose="02020603050405020304" pitchFamily="18" charset="0"/>
            </a:endParaRPr>
          </a:p>
          <a:p>
            <a:pPr algn="ctr"/>
            <a:r>
              <a:rPr lang="uz-Cyrl-UZ" b="1" dirty="0">
                <a:solidFill>
                  <a:schemeClr val="accent2">
                    <a:lumMod val="50000"/>
                  </a:schemeClr>
                </a:solidFill>
                <a:latin typeface="Times New Roman" panose="02020603050405020304" pitchFamily="18" charset="0"/>
                <a:cs typeface="Times New Roman" panose="02020603050405020304" pitchFamily="18" charset="0"/>
              </a:rPr>
              <a:t>Францияда ХХ асрнинг 90-йилларида сайланган барча давлат хизматчиларига ва коррупция таъсирига берилиши мумкин бўлган жамоат хизмати кадрларига ўз мол-мулки ва даромадлари ҳақида мустақил идораларга маълумот бериш мажбурияти қиритилган</a:t>
            </a:r>
            <a:endParaRPr lang="ru-RU" dirty="0">
              <a:solidFill>
                <a:schemeClr val="accent2">
                  <a:lumMod val="50000"/>
                </a:schemeClr>
              </a:solidFill>
            </a:endParaRPr>
          </a:p>
        </p:txBody>
      </p:sp>
      <p:pic>
        <p:nvPicPr>
          <p:cNvPr id="17" name="Рисунок 16">
            <a:extLst>
              <a:ext uri="{FF2B5EF4-FFF2-40B4-BE49-F238E27FC236}">
                <a16:creationId xmlns:a16="http://schemas.microsoft.com/office/drawing/2014/main" id="{CB5C74A5-0651-4815-8AFA-628E092022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629" y="105293"/>
            <a:ext cx="2057385" cy="1399022"/>
          </a:xfrm>
          <a:prstGeom prst="rect">
            <a:avLst/>
          </a:prstGeom>
          <a:scene3d>
            <a:camera prst="orthographicFront"/>
            <a:lightRig rig="threePt" dir="t"/>
          </a:scene3d>
          <a:sp3d>
            <a:bevelT/>
          </a:sp3d>
        </p:spPr>
      </p:pic>
    </p:spTree>
    <p:extLst>
      <p:ext uri="{BB962C8B-B14F-4D97-AF65-F5344CB8AC3E}">
        <p14:creationId xmlns:p14="http://schemas.microsoft.com/office/powerpoint/2010/main" val="32384085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Ref idx="1001">
        <a:schemeClr val="bg1"/>
      </p:bgRef>
    </p:bg>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B034BACA-B1CF-4A39-B961-6ABF65ADC201}"/>
              </a:ext>
            </a:extLst>
          </p:cNvPr>
          <p:cNvSpPr/>
          <p:nvPr/>
        </p:nvSpPr>
        <p:spPr>
          <a:xfrm>
            <a:off x="467543" y="116632"/>
            <a:ext cx="8124100" cy="1200329"/>
          </a:xfrm>
          <a:prstGeom prst="rect">
            <a:avLst/>
          </a:prstGeom>
        </p:spPr>
        <p:txBody>
          <a:bodyPr wrap="square">
            <a:spAutoFit/>
          </a:bodyPr>
          <a:lstStyle/>
          <a:p>
            <a:pPr indent="180340" algn="ctr">
              <a:spcAft>
                <a:spcPts val="0"/>
              </a:spcAft>
            </a:pPr>
            <a:r>
              <a:rPr lang="uz-Cyrl-UZ" b="1" dirty="0">
                <a:latin typeface="Times New Roman" panose="02020603050405020304" pitchFamily="18" charset="0"/>
                <a:ea typeface="Times New Roman" panose="02020603050405020304" pitchFamily="18" charset="0"/>
              </a:rPr>
              <a:t>Францияда коррупцияга қарши кураш дастурини 500 нафар кишидан ортиқ штат бирлиги ёки муайян мулк оборотига эга ҳар қандай корхона еки ташкилот жорий этишга мажбур</a:t>
            </a:r>
            <a:r>
              <a:rPr lang="uz-Cyrl-UZ" dirty="0">
                <a:latin typeface="Times New Roman" panose="02020603050405020304" pitchFamily="18" charset="0"/>
                <a:ea typeface="Times New Roman" panose="02020603050405020304" pitchFamily="18" charset="0"/>
              </a:rPr>
              <a:t>. Бу дастур </a:t>
            </a:r>
            <a:r>
              <a:rPr lang="uz-Cyrl-UZ" b="1" dirty="0">
                <a:latin typeface="Times New Roman" panose="02020603050405020304" pitchFamily="18" charset="0"/>
                <a:ea typeface="Times New Roman" panose="02020603050405020304" pitchFamily="18" charset="0"/>
              </a:rPr>
              <a:t>саккиз муҳим унсур асосида тузилиши керак</a:t>
            </a:r>
            <a:r>
              <a:rPr lang="uz-Cyrl-UZ" dirty="0">
                <a:latin typeface="Times New Roman" panose="02020603050405020304" pitchFamily="18" charset="0"/>
                <a:ea typeface="Times New Roman" panose="02020603050405020304" pitchFamily="18" charset="0"/>
              </a:rPr>
              <a:t>. Булар:</a:t>
            </a:r>
            <a:endParaRPr lang="ru-RU" sz="1600" dirty="0">
              <a:effectLst/>
              <a:latin typeface="Times New Roman" panose="02020603050405020304" pitchFamily="18" charset="0"/>
              <a:ea typeface="Times New Roman" panose="02020603050405020304" pitchFamily="18" charset="0"/>
            </a:endParaRPr>
          </a:p>
        </p:txBody>
      </p:sp>
      <p:sp>
        <p:nvSpPr>
          <p:cNvPr id="6" name="Прямоугольник 5">
            <a:extLst>
              <a:ext uri="{FF2B5EF4-FFF2-40B4-BE49-F238E27FC236}">
                <a16:creationId xmlns:a16="http://schemas.microsoft.com/office/drawing/2014/main" id="{063E4E8E-66BC-43AC-A0CD-96129960E18B}"/>
              </a:ext>
            </a:extLst>
          </p:cNvPr>
          <p:cNvSpPr/>
          <p:nvPr/>
        </p:nvSpPr>
        <p:spPr>
          <a:xfrm>
            <a:off x="467543" y="1232168"/>
            <a:ext cx="8352929" cy="5262979"/>
          </a:xfrm>
          <a:prstGeom prst="rect">
            <a:avLst/>
          </a:prstGeom>
        </p:spPr>
        <p:txBody>
          <a:bodyPr wrap="square">
            <a:spAutoFit/>
          </a:bodyPr>
          <a:lstStyle/>
          <a:p>
            <a:pPr indent="180340" algn="just">
              <a:spcAft>
                <a:spcPts val="0"/>
              </a:spcAft>
            </a:pPr>
            <a:r>
              <a:rPr lang="uz-Cyrl-UZ" sz="1600" dirty="0">
                <a:latin typeface="Times New Roman" panose="02020603050405020304" pitchFamily="18" charset="0"/>
                <a:ea typeface="Times New Roman" panose="02020603050405020304" pitchFamily="18" charset="0"/>
              </a:rPr>
              <a:t>1. Нафақат корхона, балки унинг ташқарисида ҳам ходимларнинг ман этилган хулқ-атвор кўринишларини намоён этадиган, коррупция ҳаракатларининг турли шакллари аниқ белгилайдиган </a:t>
            </a:r>
            <a:r>
              <a:rPr lang="uz-Cyrl-UZ" sz="1600" b="1" dirty="0">
                <a:latin typeface="Times New Roman" panose="02020603050405020304" pitchFamily="18" charset="0"/>
                <a:ea typeface="Times New Roman" panose="02020603050405020304" pitchFamily="18" charset="0"/>
              </a:rPr>
              <a:t>Хулқ-атвор Кодекси.</a:t>
            </a:r>
            <a:endParaRPr lang="ru-RU" sz="1600" dirty="0">
              <a:latin typeface="Times New Roman" panose="02020603050405020304" pitchFamily="18" charset="0"/>
              <a:ea typeface="Times New Roman" panose="02020603050405020304" pitchFamily="18" charset="0"/>
            </a:endParaRPr>
          </a:p>
          <a:p>
            <a:pPr indent="180340" algn="just">
              <a:spcAft>
                <a:spcPts val="0"/>
              </a:spcAft>
            </a:pPr>
            <a:r>
              <a:rPr lang="uz-Cyrl-UZ" sz="1600" dirty="0">
                <a:latin typeface="Times New Roman" panose="02020603050405020304" pitchFamily="18" charset="0"/>
                <a:ea typeface="Times New Roman" panose="02020603050405020304" pitchFamily="18" charset="0"/>
              </a:rPr>
              <a:t>2. Хулқ-атвор Кодекси бузилган ҳолларда ташкилот/корхона ходимларини жавобгарликка тортиш имконини берувчи </a:t>
            </a:r>
            <a:r>
              <a:rPr lang="uz-Cyrl-UZ" sz="1600" b="1" dirty="0">
                <a:latin typeface="Times New Roman" panose="02020603050405020304" pitchFamily="18" charset="0"/>
                <a:ea typeface="Times New Roman" panose="02020603050405020304" pitchFamily="18" charset="0"/>
              </a:rPr>
              <a:t>хулқ-атвор санкцияларининг қатъий тартиби.</a:t>
            </a:r>
            <a:endParaRPr lang="ru-RU" sz="1600" dirty="0">
              <a:latin typeface="Times New Roman" panose="02020603050405020304" pitchFamily="18" charset="0"/>
              <a:ea typeface="Times New Roman" panose="02020603050405020304" pitchFamily="18" charset="0"/>
            </a:endParaRPr>
          </a:p>
          <a:p>
            <a:pPr indent="180340" algn="just">
              <a:spcAft>
                <a:spcPts val="0"/>
              </a:spcAft>
            </a:pPr>
            <a:r>
              <a:rPr lang="uz-Cyrl-UZ" sz="1600" dirty="0">
                <a:latin typeface="Times New Roman" panose="02020603050405020304" pitchFamily="18" charset="0"/>
                <a:ea typeface="Times New Roman" panose="02020603050405020304" pitchFamily="18" charset="0"/>
              </a:rPr>
              <a:t>3. Ташкилот ёки корхонанинг хулқ-атвор кодексига зид бўлган хулқ-атвор ёки вазият мавжудлиги тўғрисида маълумот йиғишга ёрдам берувчи </a:t>
            </a:r>
            <a:r>
              <a:rPr lang="uz-Cyrl-UZ" sz="1600" b="1" dirty="0">
                <a:latin typeface="Times New Roman" panose="02020603050405020304" pitchFamily="18" charset="0"/>
                <a:ea typeface="Times New Roman" panose="02020603050405020304" pitchFamily="18" charset="0"/>
              </a:rPr>
              <a:t>хабарчи-ходим ҳимоясини кафолатлайдиган хабар қилишнинг ички аноним яъни яширин тизими.</a:t>
            </a:r>
            <a:endParaRPr lang="ru-RU" sz="1600" dirty="0">
              <a:latin typeface="Times New Roman" panose="02020603050405020304" pitchFamily="18" charset="0"/>
              <a:ea typeface="Times New Roman" panose="02020603050405020304" pitchFamily="18" charset="0"/>
            </a:endParaRPr>
          </a:p>
          <a:p>
            <a:pPr indent="180340" algn="just">
              <a:spcAft>
                <a:spcPts val="0"/>
              </a:spcAft>
            </a:pPr>
            <a:r>
              <a:rPr lang="uz-Cyrl-UZ" sz="1600" dirty="0">
                <a:latin typeface="Times New Roman" panose="02020603050405020304" pitchFamily="18" charset="0"/>
                <a:ea typeface="Times New Roman" panose="02020603050405020304" pitchFamily="18" charset="0"/>
              </a:rPr>
              <a:t>4. Ташкилот ёки корхона фаолияти соҳасига боғлиқ ҳолда, коррупция оид муҳим ҳатарларларини аниқлаб, таҳлил қилиб белгилайдиган мунтазам янгиланиб турадиган </a:t>
            </a:r>
            <a:r>
              <a:rPr lang="uz-Cyrl-UZ" sz="1600" b="1" dirty="0">
                <a:latin typeface="Times New Roman" panose="02020603050405020304" pitchFamily="18" charset="0"/>
                <a:ea typeface="Times New Roman" panose="02020603050405020304" pitchFamily="18" charset="0"/>
              </a:rPr>
              <a:t>хатарлар картографияси.</a:t>
            </a:r>
            <a:endParaRPr lang="ru-RU" sz="1600" dirty="0">
              <a:latin typeface="Times New Roman" panose="02020603050405020304" pitchFamily="18" charset="0"/>
              <a:ea typeface="Times New Roman" panose="02020603050405020304" pitchFamily="18" charset="0"/>
            </a:endParaRPr>
          </a:p>
          <a:p>
            <a:pPr indent="180340" algn="just">
              <a:spcAft>
                <a:spcPts val="0"/>
              </a:spcAft>
            </a:pPr>
            <a:r>
              <a:rPr lang="uz-Cyrl-UZ" sz="1600" dirty="0">
                <a:latin typeface="Times New Roman" panose="02020603050405020304" pitchFamily="18" charset="0"/>
                <a:ea typeface="Times New Roman" panose="02020603050405020304" pitchFamily="18" charset="0"/>
              </a:rPr>
              <a:t>5. Мижоз ва таъминотчилар, шунингдек, воситачиларнинг эҳтимолий коррупция </a:t>
            </a:r>
            <a:r>
              <a:rPr lang="uz-Cyrl-UZ" sz="1600" b="1" dirty="0">
                <a:latin typeface="Times New Roman" panose="02020603050405020304" pitchFamily="18" charset="0"/>
                <a:ea typeface="Times New Roman" panose="02020603050405020304" pitchFamily="18" charset="0"/>
              </a:rPr>
              <a:t>хавфларини баҳолаш амалиётлари.</a:t>
            </a:r>
            <a:endParaRPr lang="ru-RU" sz="1600" dirty="0">
              <a:latin typeface="Times New Roman" panose="02020603050405020304" pitchFamily="18" charset="0"/>
              <a:ea typeface="Times New Roman" panose="02020603050405020304" pitchFamily="18" charset="0"/>
            </a:endParaRPr>
          </a:p>
          <a:p>
            <a:pPr indent="180340" algn="just">
              <a:spcAft>
                <a:spcPts val="0"/>
              </a:spcAft>
            </a:pPr>
            <a:r>
              <a:rPr lang="uz-Cyrl-UZ" sz="1600" dirty="0">
                <a:latin typeface="Times New Roman" panose="02020603050405020304" pitchFamily="18" charset="0"/>
                <a:ea typeface="Times New Roman" panose="02020603050405020304" pitchFamily="18" charset="0"/>
              </a:rPr>
              <a:t>6. Коррупция далилларини яшириш учун бухгалтерлик китоби, реестр ва ҳисоб-китоб ёзувларидан фойдаланмаслик кафолатини таъминловчи ички ёки </a:t>
            </a:r>
            <a:r>
              <a:rPr lang="uz-Cyrl-UZ" sz="1600" b="1" dirty="0">
                <a:latin typeface="Times New Roman" panose="02020603050405020304" pitchFamily="18" charset="0"/>
                <a:ea typeface="Times New Roman" panose="02020603050405020304" pitchFamily="18" charset="0"/>
              </a:rPr>
              <a:t>ташқи бухгалтерлик назорати</a:t>
            </a:r>
            <a:r>
              <a:rPr lang="uz-Cyrl-UZ" sz="1600" dirty="0">
                <a:latin typeface="Times New Roman" panose="02020603050405020304" pitchFamily="18" charset="0"/>
                <a:ea typeface="Times New Roman" panose="02020603050405020304" pitchFamily="18" charset="0"/>
              </a:rPr>
              <a:t>.</a:t>
            </a:r>
            <a:endParaRPr lang="ru-RU" sz="1600" dirty="0">
              <a:latin typeface="Times New Roman" panose="02020603050405020304" pitchFamily="18" charset="0"/>
              <a:ea typeface="Times New Roman" panose="02020603050405020304" pitchFamily="18" charset="0"/>
            </a:endParaRPr>
          </a:p>
          <a:p>
            <a:pPr indent="180340" algn="just">
              <a:spcAft>
                <a:spcPts val="0"/>
              </a:spcAft>
            </a:pPr>
            <a:r>
              <a:rPr lang="uz-Cyrl-UZ" sz="1600" dirty="0">
                <a:latin typeface="Times New Roman" panose="02020603050405020304" pitchFamily="18" charset="0"/>
                <a:ea typeface="Times New Roman" panose="02020603050405020304" pitchFamily="18" charset="0"/>
              </a:rPr>
              <a:t>7. Коррупция хавфига учраш эҳтимоли юқори бўлган ҳамда мавқейидан фойдаланиш хавфидан холи бўлмаган раҳбар ва ходимларни мунтазам равишда </a:t>
            </a:r>
            <a:r>
              <a:rPr lang="uz-Cyrl-UZ" sz="1600" b="1" dirty="0">
                <a:latin typeface="Times New Roman" panose="02020603050405020304" pitchFamily="18" charset="0"/>
                <a:ea typeface="Times New Roman" panose="02020603050405020304" pitchFamily="18" charset="0"/>
              </a:rPr>
              <a:t>мажбурий ўқитиш учун ўқув режаси</a:t>
            </a:r>
            <a:r>
              <a:rPr lang="uz-Cyrl-UZ" sz="1600" dirty="0">
                <a:latin typeface="Times New Roman" panose="02020603050405020304" pitchFamily="18" charset="0"/>
                <a:ea typeface="Times New Roman" panose="02020603050405020304" pitchFamily="18" charset="0"/>
              </a:rPr>
              <a:t>.</a:t>
            </a:r>
            <a:endParaRPr lang="ru-RU" sz="1600" dirty="0">
              <a:latin typeface="Times New Roman" panose="02020603050405020304" pitchFamily="18" charset="0"/>
              <a:ea typeface="Times New Roman" panose="02020603050405020304" pitchFamily="18" charset="0"/>
            </a:endParaRPr>
          </a:p>
          <a:p>
            <a:pPr indent="180340" algn="just">
              <a:spcAft>
                <a:spcPts val="0"/>
              </a:spcAft>
            </a:pPr>
            <a:r>
              <a:rPr lang="uz-Cyrl-UZ" sz="1600" dirty="0">
                <a:latin typeface="Times New Roman" panose="02020603050405020304" pitchFamily="18" charset="0"/>
                <a:ea typeface="Times New Roman" panose="02020603050405020304" pitchFamily="18" charset="0"/>
              </a:rPr>
              <a:t>8. Коррупцияга қарши курашиш дастурининг юқорида санаб ўтилган чора-тадбирлар бўйича ижросини </a:t>
            </a:r>
            <a:r>
              <a:rPr lang="uz-Cyrl-UZ" sz="1600" b="1" dirty="0">
                <a:latin typeface="Times New Roman" panose="02020603050405020304" pitchFamily="18" charset="0"/>
                <a:ea typeface="Times New Roman" panose="02020603050405020304" pitchFamily="18" charset="0"/>
              </a:rPr>
              <a:t>ички назорат ва баҳолаш тизими</a:t>
            </a:r>
            <a:r>
              <a:rPr lang="uz-Cyrl-UZ" sz="1600" dirty="0">
                <a:latin typeface="Times New Roman" panose="02020603050405020304" pitchFamily="18" charset="0"/>
                <a:ea typeface="Times New Roman" panose="02020603050405020304" pitchFamily="18" charset="0"/>
              </a:rPr>
              <a:t>.</a:t>
            </a:r>
            <a:endParaRPr lang="ru-RU"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645798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Прямоугольник 2"/>
          <p:cNvSpPr/>
          <p:nvPr/>
        </p:nvSpPr>
        <p:spPr>
          <a:xfrm>
            <a:off x="208102" y="4337506"/>
            <a:ext cx="8640960" cy="2031325"/>
          </a:xfrm>
          <a:prstGeom prst="rect">
            <a:avLst/>
          </a:prstGeom>
        </p:spPr>
        <p:txBody>
          <a:bodyPr wrap="square">
            <a:spAutoFit/>
          </a:bodyPr>
          <a:lstStyle/>
          <a:p>
            <a:r>
              <a:rPr lang="uz-Cyrl-UZ" b="1" dirty="0">
                <a:latin typeface="Times New Roman" pitchFamily="18" charset="0"/>
                <a:cs typeface="Times New Roman" pitchFamily="18" charset="0"/>
              </a:rPr>
              <a:t>Ривожланган давлатларнинг қай бирида корруцияга қарши курашни ташкил этиш бўйича доимий фаолият олиб борувчи махсус ваколатли орган ташкил этилмаган ?</a:t>
            </a:r>
            <a:endParaRPr lang="ru-RU" dirty="0">
              <a:latin typeface="Times New Roman" pitchFamily="18" charset="0"/>
              <a:cs typeface="Times New Roman" pitchFamily="18" charset="0"/>
            </a:endParaRPr>
          </a:p>
          <a:p>
            <a:r>
              <a:rPr lang="uz-Cyrl-UZ" dirty="0">
                <a:latin typeface="Times New Roman" pitchFamily="18" charset="0"/>
                <a:cs typeface="Times New Roman" pitchFamily="18" charset="0"/>
              </a:rPr>
              <a:t>*а. АҚШ</a:t>
            </a:r>
            <a:endParaRPr lang="ru-RU" dirty="0">
              <a:latin typeface="Times New Roman" pitchFamily="18" charset="0"/>
              <a:cs typeface="Times New Roman" pitchFamily="18" charset="0"/>
            </a:endParaRPr>
          </a:p>
          <a:p>
            <a:r>
              <a:rPr lang="uz-Cyrl-UZ" dirty="0">
                <a:latin typeface="Times New Roman" pitchFamily="18" charset="0"/>
                <a:cs typeface="Times New Roman" pitchFamily="18" charset="0"/>
              </a:rPr>
              <a:t>б. Франция</a:t>
            </a:r>
            <a:endParaRPr lang="ru-RU" dirty="0">
              <a:latin typeface="Times New Roman" pitchFamily="18" charset="0"/>
              <a:cs typeface="Times New Roman" pitchFamily="18" charset="0"/>
            </a:endParaRPr>
          </a:p>
          <a:p>
            <a:r>
              <a:rPr lang="uz-Cyrl-UZ" dirty="0">
                <a:latin typeface="Times New Roman" pitchFamily="18" charset="0"/>
                <a:cs typeface="Times New Roman" pitchFamily="18" charset="0"/>
              </a:rPr>
              <a:t>в. Испания</a:t>
            </a:r>
            <a:endParaRPr lang="ru-RU" dirty="0">
              <a:latin typeface="Times New Roman" pitchFamily="18" charset="0"/>
              <a:cs typeface="Times New Roman" pitchFamily="18" charset="0"/>
            </a:endParaRPr>
          </a:p>
          <a:p>
            <a:r>
              <a:rPr lang="uz-Cyrl-UZ" dirty="0">
                <a:latin typeface="Times New Roman" pitchFamily="18" charset="0"/>
                <a:cs typeface="Times New Roman" pitchFamily="18" charset="0"/>
              </a:rPr>
              <a:t>г.  Британия </a:t>
            </a:r>
            <a:endParaRPr lang="ru-RU" dirty="0">
              <a:latin typeface="Times New Roman" pitchFamily="18" charset="0"/>
              <a:cs typeface="Times New Roman" pitchFamily="18" charset="0"/>
            </a:endParaRPr>
          </a:p>
        </p:txBody>
      </p:sp>
      <p:pic>
        <p:nvPicPr>
          <p:cNvPr id="2" name="Рисунок 1">
            <a:extLst>
              <a:ext uri="{FF2B5EF4-FFF2-40B4-BE49-F238E27FC236}">
                <a16:creationId xmlns:a16="http://schemas.microsoft.com/office/drawing/2014/main" id="{A2D9DAE7-5255-484A-B70D-780664ABC323}"/>
              </a:ext>
            </a:extLst>
          </p:cNvPr>
          <p:cNvPicPr>
            <a:picLocks noChangeAspect="1"/>
          </p:cNvPicPr>
          <p:nvPr/>
        </p:nvPicPr>
        <p:blipFill>
          <a:blip r:embed="rId3"/>
          <a:stretch>
            <a:fillRect/>
          </a:stretch>
        </p:blipFill>
        <p:spPr>
          <a:xfrm>
            <a:off x="1115616" y="-13941"/>
            <a:ext cx="6652611" cy="4753968"/>
          </a:xfrm>
          <a:prstGeom prst="rect">
            <a:avLst/>
          </a:prstGeom>
        </p:spPr>
      </p:pic>
    </p:spTree>
    <p:extLst>
      <p:ext uri="{BB962C8B-B14F-4D97-AF65-F5344CB8AC3E}">
        <p14:creationId xmlns:p14="http://schemas.microsoft.com/office/powerpoint/2010/main" val="42002811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Ref idx="1001">
        <a:schemeClr val="bg1"/>
      </p:bgRef>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4EE83D96-29F8-4035-AE4C-2276F80BDB63}"/>
              </a:ext>
            </a:extLst>
          </p:cNvPr>
          <p:cNvPicPr>
            <a:picLocks noChangeAspect="1"/>
          </p:cNvPicPr>
          <p:nvPr/>
        </p:nvPicPr>
        <p:blipFill>
          <a:blip r:embed="rId4"/>
          <a:stretch>
            <a:fillRect/>
          </a:stretch>
        </p:blipFill>
        <p:spPr>
          <a:xfrm>
            <a:off x="5405426" y="1124744"/>
            <a:ext cx="3456384" cy="3312367"/>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145413"/>
            <a:ext cx="2792413"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0941" y="2359619"/>
            <a:ext cx="5256584" cy="4154984"/>
          </a:xfrm>
          <a:prstGeom prst="rect">
            <a:avLst/>
          </a:prstGeom>
          <a:noFill/>
        </p:spPr>
        <p:txBody>
          <a:bodyPr wrap="square" rtlCol="0">
            <a:spAutoFit/>
          </a:bodyPr>
          <a:lstStyle/>
          <a:p>
            <a:pPr algn="ctr"/>
            <a:r>
              <a:rPr lang="uz-Cyrl-UZ" sz="2400" b="1" dirty="0">
                <a:solidFill>
                  <a:srgbClr val="002060"/>
                </a:solidFill>
                <a:latin typeface="Times New Roman" panose="02020603050405020304" pitchFamily="18" charset="0"/>
                <a:cs typeface="Times New Roman" panose="02020603050405020304" pitchFamily="18" charset="0"/>
              </a:rPr>
              <a:t>ГФР тажрибаси коррупцияга таъсирчан соҳаларни аниқлаш, мамлакат марказий банкида давлат хизматчиларини пора эвазига оғдиришда фош қилинган жисмоний ва юридик шахсларнинг маълумотлар базаларини ташкил этиш коррупциянинг олдини олиш борасида энг самарали ташкилий-ҳуқуқий чора-тадбирлар бўлиши мумкинлигини кўрсатади</a:t>
            </a:r>
            <a:endParaRPr lang="ru-RU" b="1" dirty="0">
              <a:solidFill>
                <a:srgbClr val="002060"/>
              </a:solidFill>
            </a:endParaRPr>
          </a:p>
        </p:txBody>
      </p:sp>
    </p:spTree>
    <p:extLst>
      <p:ext uri="{BB962C8B-B14F-4D97-AF65-F5344CB8AC3E}">
        <p14:creationId xmlns:p14="http://schemas.microsoft.com/office/powerpoint/2010/main" val="9380090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Прямоугольник 3"/>
          <p:cNvSpPr/>
          <p:nvPr/>
        </p:nvSpPr>
        <p:spPr>
          <a:xfrm>
            <a:off x="251520" y="4509120"/>
            <a:ext cx="8712968" cy="1754326"/>
          </a:xfrm>
          <a:prstGeom prst="rect">
            <a:avLst/>
          </a:prstGeom>
        </p:spPr>
        <p:txBody>
          <a:bodyPr wrap="square">
            <a:spAutoFit/>
          </a:bodyPr>
          <a:lstStyle/>
          <a:p>
            <a:r>
              <a:rPr lang="ru-RU" b="1" dirty="0" err="1">
                <a:latin typeface="Times New Roman" pitchFamily="18" charset="0"/>
                <a:cs typeface="Times New Roman" pitchFamily="18" charset="0"/>
              </a:rPr>
              <a:t>Ривожланган</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хорижий</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давлатларда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коррупцияга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қарши</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кураш</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тизимининг</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ўзига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хослиги</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нимадан</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иборат</a:t>
            </a:r>
            <a:r>
              <a:rPr lang="ru-RU" b="1" dirty="0">
                <a:latin typeface="Times New Roman" pitchFamily="18" charset="0"/>
                <a:cs typeface="Times New Roman" pitchFamily="18" charset="0"/>
              </a:rPr>
              <a:t> ?  </a:t>
            </a:r>
          </a:p>
          <a:p>
            <a:r>
              <a:rPr lang="ru-RU" dirty="0">
                <a:latin typeface="Times New Roman" pitchFamily="18" charset="0"/>
                <a:cs typeface="Times New Roman" pitchFamily="18" charset="0"/>
              </a:rPr>
              <a:t>*а. </a:t>
            </a:r>
            <a:r>
              <a:rPr lang="ru-RU" dirty="0" err="1">
                <a:latin typeface="Times New Roman" pitchFamily="18" charset="0"/>
                <a:cs typeface="Times New Roman" pitchFamily="18" charset="0"/>
              </a:rPr>
              <a:t>Диний</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ташкилотлар</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жалб</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этилиши</a:t>
            </a:r>
            <a:r>
              <a:rPr lang="ru-RU" dirty="0">
                <a:latin typeface="Times New Roman" pitchFamily="18" charset="0"/>
                <a:cs typeface="Times New Roman" pitchFamily="18" charset="0"/>
              </a:rPr>
              <a:t> </a:t>
            </a:r>
          </a:p>
          <a:p>
            <a:r>
              <a:rPr lang="ru-RU" dirty="0">
                <a:latin typeface="Times New Roman" pitchFamily="18" charset="0"/>
                <a:cs typeface="Times New Roman" pitchFamily="18" charset="0"/>
              </a:rPr>
              <a:t>б. </a:t>
            </a:r>
            <a:r>
              <a:rPr lang="ru-RU" dirty="0" err="1">
                <a:latin typeface="Times New Roman" pitchFamily="18" charset="0"/>
                <a:cs typeface="Times New Roman" pitchFamily="18" charset="0"/>
              </a:rPr>
              <a:t>Сиёсий</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таълимотларга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асосланиши</a:t>
            </a:r>
            <a:endParaRPr lang="ru-RU" dirty="0">
              <a:latin typeface="Times New Roman" pitchFamily="18" charset="0"/>
              <a:cs typeface="Times New Roman" pitchFamily="18" charset="0"/>
            </a:endParaRPr>
          </a:p>
          <a:p>
            <a:r>
              <a:rPr lang="ru-RU" dirty="0">
                <a:latin typeface="Times New Roman" pitchFamily="18" charset="0"/>
                <a:cs typeface="Times New Roman" pitchFamily="18" charset="0"/>
              </a:rPr>
              <a:t>в. </a:t>
            </a:r>
            <a:r>
              <a:rPr lang="ru-RU" dirty="0" err="1">
                <a:latin typeface="Times New Roman" pitchFamily="18" charset="0"/>
                <a:cs typeface="Times New Roman" pitchFamily="18" charset="0"/>
              </a:rPr>
              <a:t>Касб</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одобига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оид</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талаблар</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мустаҳкамланиши</a:t>
            </a:r>
            <a:endParaRPr lang="ru-RU" dirty="0">
              <a:latin typeface="Times New Roman" pitchFamily="18" charset="0"/>
              <a:cs typeface="Times New Roman" pitchFamily="18" charset="0"/>
            </a:endParaRPr>
          </a:p>
          <a:p>
            <a:r>
              <a:rPr lang="ru-RU" dirty="0">
                <a:latin typeface="Times New Roman" pitchFamily="18" charset="0"/>
                <a:cs typeface="Times New Roman" pitchFamily="18" charset="0"/>
              </a:rPr>
              <a:t>г.  </a:t>
            </a:r>
            <a:r>
              <a:rPr lang="ru-RU" dirty="0" err="1">
                <a:latin typeface="Times New Roman" pitchFamily="18" charset="0"/>
                <a:cs typeface="Times New Roman" pitchFamily="18" charset="0"/>
              </a:rPr>
              <a:t>Гендер</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ёндашувни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кенг</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жалб</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қилиниши</a:t>
            </a:r>
            <a:endParaRPr lang="ru-RU" dirty="0">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476672"/>
            <a:ext cx="7992888" cy="3360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82179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5A98C3F8-7408-47F0-AF81-ECB2F8E724F1}"/>
              </a:ext>
            </a:extLst>
          </p:cNvPr>
          <p:cNvSpPr/>
          <p:nvPr/>
        </p:nvSpPr>
        <p:spPr>
          <a:xfrm>
            <a:off x="2753375" y="476672"/>
            <a:ext cx="3492751" cy="523220"/>
          </a:xfrm>
          <a:prstGeom prst="rect">
            <a:avLst/>
          </a:prstGeom>
        </p:spPr>
        <p:txBody>
          <a:bodyPr wrap="none">
            <a:spAutoFit/>
          </a:bodyPr>
          <a:lstStyle/>
          <a:p>
            <a:pPr algn="ctr"/>
            <a:r>
              <a:rPr lang="ru-RU" sz="2800" b="1" dirty="0">
                <a:latin typeface="Times New Roman" panose="02020603050405020304" pitchFamily="18" charset="0"/>
                <a:cs typeface="Times New Roman" panose="02020603050405020304" pitchFamily="18" charset="0"/>
              </a:rPr>
              <a:t>Корея Республикаси</a:t>
            </a:r>
          </a:p>
        </p:txBody>
      </p:sp>
      <p:pic>
        <p:nvPicPr>
          <p:cNvPr id="3" name="Рисунок 2">
            <a:extLst>
              <a:ext uri="{FF2B5EF4-FFF2-40B4-BE49-F238E27FC236}">
                <a16:creationId xmlns:a16="http://schemas.microsoft.com/office/drawing/2014/main" id="{6E145BBE-7516-43C2-9CF5-7434EE6EAE44}"/>
              </a:ext>
            </a:extLst>
          </p:cNvPr>
          <p:cNvPicPr>
            <a:picLocks noChangeAspect="1"/>
          </p:cNvPicPr>
          <p:nvPr/>
        </p:nvPicPr>
        <p:blipFill>
          <a:blip r:embed="rId3"/>
          <a:stretch>
            <a:fillRect/>
          </a:stretch>
        </p:blipFill>
        <p:spPr>
          <a:xfrm>
            <a:off x="19976" y="116632"/>
            <a:ext cx="2377646" cy="1591194"/>
          </a:xfrm>
          <a:prstGeom prst="rect">
            <a:avLst/>
          </a:prstGeom>
        </p:spPr>
      </p:pic>
      <p:graphicFrame>
        <p:nvGraphicFramePr>
          <p:cNvPr id="5" name="Схема 4">
            <a:extLst>
              <a:ext uri="{FF2B5EF4-FFF2-40B4-BE49-F238E27FC236}">
                <a16:creationId xmlns:a16="http://schemas.microsoft.com/office/drawing/2014/main" id="{947DFEC8-8532-4514-96D3-ADA3555DC78E}"/>
              </a:ext>
            </a:extLst>
          </p:cNvPr>
          <p:cNvGraphicFramePr/>
          <p:nvPr>
            <p:extLst>
              <p:ext uri="{D42A27DB-BD31-4B8C-83A1-F6EECF244321}">
                <p14:modId xmlns:p14="http://schemas.microsoft.com/office/powerpoint/2010/main" val="38605685"/>
              </p:ext>
            </p:extLst>
          </p:nvPr>
        </p:nvGraphicFramePr>
        <p:xfrm>
          <a:off x="1835696" y="1556792"/>
          <a:ext cx="5976664" cy="46805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516167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5F80057D-0E07-4DF5-B5BD-316E29AB13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260648"/>
            <a:ext cx="8432082" cy="6120680"/>
          </a:xfrm>
          <a:prstGeom prst="rect">
            <a:avLst/>
          </a:prstGeom>
        </p:spPr>
      </p:pic>
    </p:spTree>
    <p:extLst>
      <p:ext uri="{BB962C8B-B14F-4D97-AF65-F5344CB8AC3E}">
        <p14:creationId xmlns:p14="http://schemas.microsoft.com/office/powerpoint/2010/main" val="8693211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7E71AC03-59A7-41E4-AA5F-69BF490D886D}"/>
              </a:ext>
            </a:extLst>
          </p:cNvPr>
          <p:cNvPicPr>
            <a:picLocks noChangeAspect="1"/>
          </p:cNvPicPr>
          <p:nvPr/>
        </p:nvPicPr>
        <p:blipFill>
          <a:blip r:embed="rId3"/>
          <a:stretch>
            <a:fillRect/>
          </a:stretch>
        </p:blipFill>
        <p:spPr>
          <a:xfrm>
            <a:off x="1259632" y="1700808"/>
            <a:ext cx="6858594" cy="4151736"/>
          </a:xfrm>
          <a:prstGeom prst="rect">
            <a:avLst/>
          </a:prstGeom>
        </p:spPr>
      </p:pic>
      <p:sp>
        <p:nvSpPr>
          <p:cNvPr id="3" name="Прямоугольник 2">
            <a:extLst>
              <a:ext uri="{FF2B5EF4-FFF2-40B4-BE49-F238E27FC236}">
                <a16:creationId xmlns:a16="http://schemas.microsoft.com/office/drawing/2014/main" id="{8024DBBF-E98C-4AC9-B97B-25217FC6795E}"/>
              </a:ext>
            </a:extLst>
          </p:cNvPr>
          <p:cNvSpPr/>
          <p:nvPr/>
        </p:nvSpPr>
        <p:spPr>
          <a:xfrm>
            <a:off x="1097782" y="260648"/>
            <a:ext cx="7146626" cy="1015663"/>
          </a:xfrm>
          <a:prstGeom prst="rect">
            <a:avLst/>
          </a:prstGeom>
        </p:spPr>
        <p:txBody>
          <a:bodyPr wrap="square">
            <a:spAutoFit/>
          </a:bodyPr>
          <a:lstStyle/>
          <a:p>
            <a:pPr algn="ctr"/>
            <a:r>
              <a:rPr lang="ru-RU" sz="2000" dirty="0">
                <a:latin typeface="Times New Roman" panose="02020603050405020304" pitchFamily="18" charset="0"/>
                <a:cs typeface="Times New Roman" panose="02020603050405020304" pitchFamily="18" charset="0"/>
              </a:rPr>
              <a:t>2017 г. 10 март куни Корея Республикаси Конституциявий суди президент </a:t>
            </a:r>
            <a:r>
              <a:rPr lang="ru-RU" sz="2000" dirty="0">
                <a:latin typeface="Times New Roman" panose="02020603050405020304" pitchFamily="18" charset="0"/>
                <a:ea typeface="Calibri" panose="020F0502020204030204" pitchFamily="34" charset="0"/>
                <a:cs typeface="Times New Roman" panose="02020603050405020304" pitchFamily="18" charset="0"/>
              </a:rPr>
              <a:t>Пак Кын </a:t>
            </a:r>
            <a:r>
              <a:rPr lang="ru-RU" sz="2000" dirty="0" err="1">
                <a:latin typeface="Times New Roman" panose="02020603050405020304" pitchFamily="18" charset="0"/>
                <a:ea typeface="Calibri" panose="020F0502020204030204" pitchFamily="34" charset="0"/>
                <a:cs typeface="Times New Roman" panose="02020603050405020304" pitchFamily="18" charset="0"/>
              </a:rPr>
              <a:t>Хега</a:t>
            </a:r>
            <a:r>
              <a:rPr lang="ru-RU" sz="2000" dirty="0">
                <a:latin typeface="Times New Roman" panose="02020603050405020304" pitchFamily="18" charset="0"/>
                <a:ea typeface="Calibri" panose="020F0502020204030204" pitchFamily="34" charset="0"/>
                <a:cs typeface="Times New Roman" panose="02020603050405020304" pitchFamily="18" charset="0"/>
              </a:rPr>
              <a:t> импичмент </a:t>
            </a:r>
            <a:r>
              <a:rPr lang="ru-RU" sz="2000" dirty="0" err="1">
                <a:latin typeface="Times New Roman" panose="02020603050405020304" pitchFamily="18" charset="0"/>
                <a:ea typeface="Calibri" panose="020F0502020204030204" pitchFamily="34" charset="0"/>
                <a:cs typeface="Times New Roman" panose="02020603050405020304" pitchFamily="18" charset="0"/>
              </a:rPr>
              <a:t>эълон</a:t>
            </a:r>
            <a:r>
              <a:rPr lang="ru-RU" sz="2000" dirty="0">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latin typeface="Times New Roman" panose="02020603050405020304" pitchFamily="18" charset="0"/>
                <a:ea typeface="Calibri" panose="020F0502020204030204" pitchFamily="34" charset="0"/>
                <a:cs typeface="Times New Roman" panose="02020603050405020304" pitchFamily="18" charset="0"/>
              </a:rPr>
              <a:t>қилади</a:t>
            </a:r>
            <a:r>
              <a:rPr lang="ru-RU" sz="2000" dirty="0">
                <a:latin typeface="Times New Roman" panose="02020603050405020304" pitchFamily="18" charset="0"/>
                <a:ea typeface="Calibri" panose="020F0502020204030204" pitchFamily="34" charset="0"/>
                <a:cs typeface="Times New Roman" panose="02020603050405020304" pitchFamily="18" charset="0"/>
              </a:rPr>
              <a:t>. Ва у </a:t>
            </a:r>
            <a:r>
              <a:rPr lang="ru-RU" sz="2000" dirty="0" err="1">
                <a:latin typeface="Times New Roman" panose="02020603050405020304" pitchFamily="18" charset="0"/>
                <a:ea typeface="Calibri" panose="020F0502020204030204" pitchFamily="34" charset="0"/>
                <a:cs typeface="Times New Roman" panose="02020603050405020304" pitchFamily="18" charset="0"/>
              </a:rPr>
              <a:t>жиноий</a:t>
            </a:r>
            <a:r>
              <a:rPr lang="ru-RU" sz="2000" dirty="0">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latin typeface="Times New Roman" panose="02020603050405020304" pitchFamily="18" charset="0"/>
                <a:ea typeface="Calibri" panose="020F0502020204030204" pitchFamily="34" charset="0"/>
                <a:cs typeface="Times New Roman" panose="02020603050405020304" pitchFamily="18" charset="0"/>
              </a:rPr>
              <a:t>жавобгарликка</a:t>
            </a:r>
            <a:r>
              <a:rPr lang="ru-RU" sz="2000" dirty="0">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latin typeface="Times New Roman" panose="02020603050405020304" pitchFamily="18" charset="0"/>
                <a:ea typeface="Calibri" panose="020F0502020204030204" pitchFamily="34" charset="0"/>
                <a:cs typeface="Times New Roman" panose="02020603050405020304" pitchFamily="18" charset="0"/>
              </a:rPr>
              <a:t>тортилади</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76135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Схема 3">
            <a:extLst>
              <a:ext uri="{FF2B5EF4-FFF2-40B4-BE49-F238E27FC236}">
                <a16:creationId xmlns:a16="http://schemas.microsoft.com/office/drawing/2014/main" id="{3D27322C-44D8-4B7C-B826-324CE8A5406F}"/>
              </a:ext>
            </a:extLst>
          </p:cNvPr>
          <p:cNvGraphicFramePr/>
          <p:nvPr>
            <p:extLst>
              <p:ext uri="{D42A27DB-BD31-4B8C-83A1-F6EECF244321}">
                <p14:modId xmlns:p14="http://schemas.microsoft.com/office/powerpoint/2010/main" val="965232027"/>
              </p:ext>
            </p:extLst>
          </p:nvPr>
        </p:nvGraphicFramePr>
        <p:xfrm>
          <a:off x="539552" y="116632"/>
          <a:ext cx="8162659" cy="15121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Рисунок 4">
            <a:extLst>
              <a:ext uri="{FF2B5EF4-FFF2-40B4-BE49-F238E27FC236}">
                <a16:creationId xmlns:a16="http://schemas.microsoft.com/office/drawing/2014/main" id="{76B34AA2-E58B-477C-87B1-D35DDA8C2120}"/>
              </a:ext>
            </a:extLst>
          </p:cNvPr>
          <p:cNvPicPr>
            <a:picLocks noChangeAspect="1"/>
          </p:cNvPicPr>
          <p:nvPr/>
        </p:nvPicPr>
        <p:blipFill>
          <a:blip r:embed="rId8"/>
          <a:stretch>
            <a:fillRect/>
          </a:stretch>
        </p:blipFill>
        <p:spPr>
          <a:xfrm>
            <a:off x="767875" y="1595608"/>
            <a:ext cx="7706012" cy="4316342"/>
          </a:xfrm>
          <a:prstGeom prst="rect">
            <a:avLst/>
          </a:prstGeom>
        </p:spPr>
      </p:pic>
    </p:spTree>
    <p:extLst>
      <p:ext uri="{BB962C8B-B14F-4D97-AF65-F5344CB8AC3E}">
        <p14:creationId xmlns:p14="http://schemas.microsoft.com/office/powerpoint/2010/main" val="40443021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AB107D4F-7F62-4736-A953-6B5582606B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692696"/>
            <a:ext cx="8532440" cy="5688631"/>
          </a:xfrm>
          <a:prstGeom prst="rect">
            <a:avLst/>
          </a:prstGeom>
        </p:spPr>
      </p:pic>
    </p:spTree>
    <p:extLst>
      <p:ext uri="{BB962C8B-B14F-4D97-AF65-F5344CB8AC3E}">
        <p14:creationId xmlns:p14="http://schemas.microsoft.com/office/powerpoint/2010/main" val="278752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Прямоугольник 1"/>
          <p:cNvSpPr/>
          <p:nvPr/>
        </p:nvSpPr>
        <p:spPr>
          <a:xfrm>
            <a:off x="323528" y="1733795"/>
            <a:ext cx="8640960" cy="2308324"/>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uz-Cyrl-UZ"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ХХР Жиноят кодексига кўра, коррупция дейилганда, ўзлаштириш, босиб олиш, алдаш йўли билан ёки жамоат мулкини давлат хизматчилари томонидан бошқа ноқонуний усуллар билан хизмат мавқеидан фойдаланиб олиши тушунилади. Коррупция жиноятлари учун айбдорларга ўлим жазоси тайинланади</a:t>
            </a:r>
            <a:endParaRPr kumimoji="0" lang="ru-RU" sz="1800" b="1" i="0" u="none" strike="noStrike" kern="0" cap="none" spc="0" normalizeH="0" baseline="0" noProof="0" dirty="0">
              <a:ln>
                <a:noFill/>
              </a:ln>
              <a:effectLst/>
              <a:uLnTx/>
              <a:uFillTx/>
            </a:endParaRPr>
          </a:p>
        </p:txBody>
      </p:sp>
      <p:pic>
        <p:nvPicPr>
          <p:cNvPr id="3" name="Рисунок 2">
            <a:extLst>
              <a:ext uri="{FF2B5EF4-FFF2-40B4-BE49-F238E27FC236}">
                <a16:creationId xmlns:a16="http://schemas.microsoft.com/office/drawing/2014/main" id="{3489E825-6158-4603-9231-6E5DEF7847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4149080"/>
            <a:ext cx="6408711" cy="2311566"/>
          </a:xfrm>
          <a:prstGeom prst="rect">
            <a:avLst/>
          </a:prstGeom>
        </p:spPr>
      </p:pic>
      <p:pic>
        <p:nvPicPr>
          <p:cNvPr id="5" name="Рисунок 4">
            <a:extLst>
              <a:ext uri="{FF2B5EF4-FFF2-40B4-BE49-F238E27FC236}">
                <a16:creationId xmlns:a16="http://schemas.microsoft.com/office/drawing/2014/main" id="{92FA0695-CF33-443C-AD9F-EA8BD2DBC91F}"/>
              </a:ext>
            </a:extLst>
          </p:cNvPr>
          <p:cNvPicPr>
            <a:picLocks noChangeAspect="1"/>
          </p:cNvPicPr>
          <p:nvPr/>
        </p:nvPicPr>
        <p:blipFill>
          <a:blip r:embed="rId4"/>
          <a:stretch>
            <a:fillRect/>
          </a:stretch>
        </p:blipFill>
        <p:spPr>
          <a:xfrm>
            <a:off x="107504" y="116632"/>
            <a:ext cx="2592288" cy="1617163"/>
          </a:xfrm>
          <a:prstGeom prst="rect">
            <a:avLst/>
          </a:prstGeom>
        </p:spPr>
      </p:pic>
      <p:sp>
        <p:nvSpPr>
          <p:cNvPr id="4" name="Прямоугольник 3">
            <a:extLst>
              <a:ext uri="{FF2B5EF4-FFF2-40B4-BE49-F238E27FC236}">
                <a16:creationId xmlns:a16="http://schemas.microsoft.com/office/drawing/2014/main" id="{E8797B2A-F347-440E-BFAC-BEDD9858B84E}"/>
              </a:ext>
            </a:extLst>
          </p:cNvPr>
          <p:cNvSpPr/>
          <p:nvPr/>
        </p:nvSpPr>
        <p:spPr>
          <a:xfrm>
            <a:off x="3491880" y="534768"/>
            <a:ext cx="4464496" cy="461665"/>
          </a:xfrm>
          <a:prstGeom prst="rect">
            <a:avLst/>
          </a:prstGeom>
        </p:spPr>
        <p:txBody>
          <a:bodyPr wrap="square">
            <a:spAutoFit/>
          </a:bodyPr>
          <a:lstStyle/>
          <a:p>
            <a:pPr algn="ctr"/>
            <a:r>
              <a:rPr lang="ru-RU" sz="2400" b="1" dirty="0" err="1">
                <a:latin typeface="Times New Roman" panose="02020603050405020304" pitchFamily="18" charset="0"/>
                <a:cs typeface="Times New Roman" panose="02020603050405020304" pitchFamily="18" charset="0"/>
              </a:rPr>
              <a:t>Хитой</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Халқ</a:t>
            </a:r>
            <a:r>
              <a:rPr lang="ru-RU" sz="2400" b="1" dirty="0">
                <a:latin typeface="Times New Roman" panose="02020603050405020304" pitchFamily="18" charset="0"/>
                <a:cs typeface="Times New Roman" panose="02020603050405020304" pitchFamily="18" charset="0"/>
              </a:rPr>
              <a:t> Республикаси</a:t>
            </a:r>
          </a:p>
        </p:txBody>
      </p:sp>
    </p:spTree>
    <p:extLst>
      <p:ext uri="{BB962C8B-B14F-4D97-AF65-F5344CB8AC3E}">
        <p14:creationId xmlns:p14="http://schemas.microsoft.com/office/powerpoint/2010/main" val="26057633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Схема 3">
            <a:extLst>
              <a:ext uri="{FF2B5EF4-FFF2-40B4-BE49-F238E27FC236}">
                <a16:creationId xmlns:a16="http://schemas.microsoft.com/office/drawing/2014/main" id="{EA5A44D4-91BB-4E03-A12A-009F9EDDA8F7}"/>
              </a:ext>
            </a:extLst>
          </p:cNvPr>
          <p:cNvGraphicFramePr/>
          <p:nvPr>
            <p:extLst>
              <p:ext uri="{D42A27DB-BD31-4B8C-83A1-F6EECF244321}">
                <p14:modId xmlns:p14="http://schemas.microsoft.com/office/powerpoint/2010/main" val="1824244712"/>
              </p:ext>
            </p:extLst>
          </p:nvPr>
        </p:nvGraphicFramePr>
        <p:xfrm>
          <a:off x="628649" y="476672"/>
          <a:ext cx="8162659" cy="2193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Объект 4">
            <a:extLst>
              <a:ext uri="{FF2B5EF4-FFF2-40B4-BE49-F238E27FC236}">
                <a16:creationId xmlns:a16="http://schemas.microsoft.com/office/drawing/2014/main" id="{E73B5817-3839-492A-B5F5-5DE603EED5B8}"/>
              </a:ext>
            </a:extLst>
          </p:cNvPr>
          <p:cNvPicPr>
            <a:picLocks noGrp="1" noChangeAspect="1"/>
          </p:cNvPicPr>
          <p:nvPr>
            <p:ph sz="quarter" idx="13"/>
          </p:nvPr>
        </p:nvPicPr>
        <p:blipFill>
          <a:blip r:embed="rId8"/>
          <a:stretch>
            <a:fillRect/>
          </a:stretch>
        </p:blipFill>
        <p:spPr>
          <a:xfrm>
            <a:off x="628650" y="2746305"/>
            <a:ext cx="2390447" cy="2746006"/>
          </a:xfrm>
          <a:prstGeom prst="rect">
            <a:avLst/>
          </a:prstGeom>
        </p:spPr>
      </p:pic>
      <p:pic>
        <p:nvPicPr>
          <p:cNvPr id="6" name="Рисунок 5">
            <a:extLst>
              <a:ext uri="{FF2B5EF4-FFF2-40B4-BE49-F238E27FC236}">
                <a16:creationId xmlns:a16="http://schemas.microsoft.com/office/drawing/2014/main" id="{63F7614D-B9D0-4110-B014-5F30842D0AA6}"/>
              </a:ext>
            </a:extLst>
          </p:cNvPr>
          <p:cNvPicPr>
            <a:picLocks noChangeAspect="1"/>
          </p:cNvPicPr>
          <p:nvPr/>
        </p:nvPicPr>
        <p:blipFill>
          <a:blip r:embed="rId9"/>
          <a:stretch>
            <a:fillRect/>
          </a:stretch>
        </p:blipFill>
        <p:spPr>
          <a:xfrm>
            <a:off x="3192517" y="2746306"/>
            <a:ext cx="2522483" cy="2746007"/>
          </a:xfrm>
          <a:prstGeom prst="rect">
            <a:avLst/>
          </a:prstGeom>
        </p:spPr>
      </p:pic>
      <p:pic>
        <p:nvPicPr>
          <p:cNvPr id="7" name="Рисунок 6">
            <a:extLst>
              <a:ext uri="{FF2B5EF4-FFF2-40B4-BE49-F238E27FC236}">
                <a16:creationId xmlns:a16="http://schemas.microsoft.com/office/drawing/2014/main" id="{59B0D90C-3CFE-4EFB-B5D1-B133FFF428BE}"/>
              </a:ext>
            </a:extLst>
          </p:cNvPr>
          <p:cNvPicPr>
            <a:picLocks noChangeAspect="1"/>
          </p:cNvPicPr>
          <p:nvPr/>
        </p:nvPicPr>
        <p:blipFill>
          <a:blip r:embed="rId10"/>
          <a:stretch>
            <a:fillRect/>
          </a:stretch>
        </p:blipFill>
        <p:spPr>
          <a:xfrm>
            <a:off x="5864772" y="2746306"/>
            <a:ext cx="2926537" cy="2746007"/>
          </a:xfrm>
          <a:prstGeom prst="rect">
            <a:avLst/>
          </a:prstGeom>
        </p:spPr>
      </p:pic>
    </p:spTree>
    <p:extLst>
      <p:ext uri="{BB962C8B-B14F-4D97-AF65-F5344CB8AC3E}">
        <p14:creationId xmlns:p14="http://schemas.microsoft.com/office/powerpoint/2010/main" val="33356548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Рисунок 3" descr="http://rabkor.ru/wp-content/uploads/2018/05/xY7xvHqaLUY.jpg">
            <a:extLst>
              <a:ext uri="{FF2B5EF4-FFF2-40B4-BE49-F238E27FC236}">
                <a16:creationId xmlns:a16="http://schemas.microsoft.com/office/drawing/2014/main" id="{0142ABD0-D703-4C4D-B1E2-497A5372D52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95536" y="333691"/>
            <a:ext cx="2857500" cy="3838575"/>
          </a:xfrm>
          <a:prstGeom prst="rect">
            <a:avLst/>
          </a:prstGeom>
          <a:noFill/>
          <a:ln>
            <a:noFill/>
          </a:ln>
        </p:spPr>
      </p:pic>
      <p:sp>
        <p:nvSpPr>
          <p:cNvPr id="5" name="Прямоугольник 4">
            <a:extLst>
              <a:ext uri="{FF2B5EF4-FFF2-40B4-BE49-F238E27FC236}">
                <a16:creationId xmlns:a16="http://schemas.microsoft.com/office/drawing/2014/main" id="{77FA4B5C-2F2E-4F42-BDA2-71178397365C}"/>
              </a:ext>
            </a:extLst>
          </p:cNvPr>
          <p:cNvSpPr/>
          <p:nvPr/>
        </p:nvSpPr>
        <p:spPr>
          <a:xfrm>
            <a:off x="3253036" y="558591"/>
            <a:ext cx="5700042" cy="1477328"/>
          </a:xfrm>
          <a:prstGeom prst="rect">
            <a:avLst/>
          </a:prstGeom>
        </p:spPr>
        <p:txBody>
          <a:bodyPr wrap="square">
            <a:spAutoFit/>
          </a:bodyPr>
          <a:lstStyle/>
          <a:p>
            <a:r>
              <a:rPr lang="uz-Cyrl-UZ" dirty="0">
                <a:latin typeface="Times New Roman" panose="02020603050405020304" pitchFamily="18" charset="0"/>
                <a:ea typeface="Times New Roman" panose="02020603050405020304" pitchFamily="18" charset="0"/>
              </a:rPr>
              <a:t>Хитой Халқ Республикасида 1949й.  </a:t>
            </a:r>
            <a:r>
              <a:rPr lang="uz-Cyrl-UZ" b="1" dirty="0">
                <a:latin typeface="Times New Roman" panose="02020603050405020304" pitchFamily="18" charset="0"/>
                <a:ea typeface="Times New Roman" panose="02020603050405020304" pitchFamily="18" charset="0"/>
              </a:rPr>
              <a:t>Хукумат таркибида (Кадрлар хизмати) Имтиҳон  палата ташкил этилади.</a:t>
            </a:r>
            <a:r>
              <a:rPr lang="uz-Cyrl-UZ" dirty="0">
                <a:latin typeface="Times New Roman" panose="02020603050405020304" pitchFamily="18" charset="0"/>
                <a:ea typeface="Times New Roman" panose="02020603050405020304" pitchFamily="18" charset="0"/>
              </a:rPr>
              <a:t> Паалата давлат хизматига қабул қилиш ва уларни аттестация қилиш ваколатига эга бўлган.</a:t>
            </a:r>
            <a:endParaRPr lang="ru-RU" dirty="0"/>
          </a:p>
        </p:txBody>
      </p:sp>
      <p:sp>
        <p:nvSpPr>
          <p:cNvPr id="6" name="Прямоугольник 5">
            <a:extLst>
              <a:ext uri="{FF2B5EF4-FFF2-40B4-BE49-F238E27FC236}">
                <a16:creationId xmlns:a16="http://schemas.microsoft.com/office/drawing/2014/main" id="{F0245919-3052-42D8-A507-9CB23382CB47}"/>
              </a:ext>
            </a:extLst>
          </p:cNvPr>
          <p:cNvSpPr/>
          <p:nvPr/>
        </p:nvSpPr>
        <p:spPr>
          <a:xfrm>
            <a:off x="3359276" y="2286105"/>
            <a:ext cx="5063380" cy="646331"/>
          </a:xfrm>
          <a:prstGeom prst="rect">
            <a:avLst/>
          </a:prstGeom>
        </p:spPr>
        <p:txBody>
          <a:bodyPr wrap="square">
            <a:spAutoFit/>
          </a:bodyPr>
          <a:lstStyle/>
          <a:p>
            <a:pPr indent="180340" algn="just">
              <a:spcAft>
                <a:spcPts val="0"/>
              </a:spcAft>
            </a:pPr>
            <a:r>
              <a:rPr lang="uz-Cyrl-UZ" dirty="0">
                <a:latin typeface="Times New Roman" panose="02020603050405020304" pitchFamily="18" charset="0"/>
                <a:ea typeface="Times New Roman" panose="02020603050405020304" pitchFamily="18" charset="0"/>
              </a:rPr>
              <a:t>1954 - 1959й. Имтиҳон палата Назорат вазирлигига айлантирилади.</a:t>
            </a:r>
            <a:endParaRPr lang="ru-RU" dirty="0">
              <a:latin typeface="Times New Roman" panose="02020603050405020304" pitchFamily="18" charset="0"/>
              <a:ea typeface="Times New Roman" panose="02020603050405020304" pitchFamily="18" charset="0"/>
            </a:endParaRPr>
          </a:p>
        </p:txBody>
      </p:sp>
      <p:sp>
        <p:nvSpPr>
          <p:cNvPr id="7" name="Прямоугольник 6">
            <a:extLst>
              <a:ext uri="{FF2B5EF4-FFF2-40B4-BE49-F238E27FC236}">
                <a16:creationId xmlns:a16="http://schemas.microsoft.com/office/drawing/2014/main" id="{6D307565-23C2-4F36-B61A-AA5842C43A6B}"/>
              </a:ext>
            </a:extLst>
          </p:cNvPr>
          <p:cNvSpPr/>
          <p:nvPr/>
        </p:nvSpPr>
        <p:spPr>
          <a:xfrm>
            <a:off x="3491880" y="3421781"/>
            <a:ext cx="4930776" cy="2308324"/>
          </a:xfrm>
          <a:prstGeom prst="rect">
            <a:avLst/>
          </a:prstGeom>
        </p:spPr>
        <p:txBody>
          <a:bodyPr wrap="square">
            <a:spAutoFit/>
          </a:bodyPr>
          <a:lstStyle/>
          <a:p>
            <a:pPr indent="180340" algn="just">
              <a:spcAft>
                <a:spcPts val="0"/>
              </a:spcAft>
            </a:pPr>
            <a:r>
              <a:rPr lang="uz-Cyrl-UZ" dirty="0">
                <a:latin typeface="Times New Roman" panose="02020603050405020304" pitchFamily="18" charset="0"/>
                <a:ea typeface="Times New Roman" panose="02020603050405020304" pitchFamily="18" charset="0"/>
              </a:rPr>
              <a:t>1989 й. Гуандун провинцияси прокуратурасида эксперимент таъриқасида Коррупцияга қарши бюро ташкил этилади, 1995й. ХХР Олий халқ прокуратураси таркибида Умумдавлат </a:t>
            </a:r>
            <a:r>
              <a:rPr lang="uz-Cyrl-UZ" b="1" dirty="0">
                <a:latin typeface="Times New Roman" panose="02020603050405020304" pitchFamily="18" charset="0"/>
                <a:ea typeface="Times New Roman" panose="02020603050405020304" pitchFamily="18" charset="0"/>
              </a:rPr>
              <a:t>Коррупцияга қарши бюро (КҚБ)</a:t>
            </a:r>
            <a:r>
              <a:rPr lang="uz-Cyrl-UZ" dirty="0">
                <a:latin typeface="Times New Roman" panose="02020603050405020304" pitchFamily="18" charset="0"/>
                <a:ea typeface="Times New Roman" panose="02020603050405020304" pitchFamily="18" charset="0"/>
              </a:rPr>
              <a:t> ташкил этилади. Бюро коррупциявий ишларни тергов қилиш ваколатига эга бўлади. </a:t>
            </a:r>
            <a:endParaRPr lang="ru-RU"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605453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2996960"/>
            <a:ext cx="7848872" cy="340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7506" y="79464"/>
            <a:ext cx="8928992" cy="2308324"/>
          </a:xfrm>
          <a:prstGeom prst="rect">
            <a:avLst/>
          </a:prstGeom>
          <a:noFill/>
        </p:spPr>
        <p:txBody>
          <a:bodyPr wrap="square" rtlCol="0">
            <a:spAutoFit/>
          </a:bodyPr>
          <a:lstStyle/>
          <a:p>
            <a:pPr lvl="0" algn="ctr"/>
            <a:r>
              <a:rPr lang="ru-RU" sz="2400" b="1" dirty="0">
                <a:latin typeface="Times New Roman" panose="02020603050405020304" pitchFamily="18" charset="0"/>
                <a:cs typeface="Times New Roman" panose="02020603050405020304" pitchFamily="18" charset="0"/>
              </a:rPr>
              <a:t>«</a:t>
            </a:r>
            <a:r>
              <a:rPr lang="ru-RU" sz="2400" b="1" dirty="0" err="1">
                <a:latin typeface="Times New Roman" panose="02020603050405020304" pitchFamily="18" charset="0"/>
                <a:cs typeface="Times New Roman" panose="02020603050405020304" pitchFamily="18" charset="0"/>
              </a:rPr>
              <a:t>Осмон</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тўри</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дастури</a:t>
            </a:r>
            <a:r>
              <a:rPr lang="ru-RU" sz="2400" b="1" dirty="0">
                <a:latin typeface="Times New Roman" panose="02020603050405020304" pitchFamily="18" charset="0"/>
                <a:cs typeface="Times New Roman" panose="02020603050405020304" pitchFamily="18" charset="0"/>
              </a:rPr>
              <a:t> </a:t>
            </a:r>
            <a:br>
              <a:rPr lang="ru-RU" sz="2400" b="1" dirty="0">
                <a:latin typeface="Times New Roman" panose="02020603050405020304" pitchFamily="18" charset="0"/>
                <a:cs typeface="Times New Roman" panose="02020603050405020304" pitchFamily="18" charset="0"/>
              </a:rPr>
            </a:br>
            <a:r>
              <a:rPr lang="ru-RU" sz="2400" b="1" dirty="0" err="1">
                <a:latin typeface="Times New Roman" panose="02020603050405020304" pitchFamily="18" charset="0"/>
                <a:cs typeface="Times New Roman" panose="02020603050405020304" pitchFamily="18" charset="0"/>
              </a:rPr>
              <a:t>ХХРда</a:t>
            </a:r>
            <a:r>
              <a:rPr lang="ru-RU" sz="2400" b="1" dirty="0">
                <a:latin typeface="Times New Roman" panose="02020603050405020304" pitchFamily="18" charset="0"/>
                <a:cs typeface="Times New Roman" panose="02020603050405020304" pitchFamily="18" charset="0"/>
              </a:rPr>
              <a:t> 2014-2016 </a:t>
            </a:r>
            <a:r>
              <a:rPr lang="ru-RU" sz="2400" b="1" dirty="0" err="1">
                <a:latin typeface="Times New Roman" panose="02020603050405020304" pitchFamily="18" charset="0"/>
                <a:cs typeface="Times New Roman" panose="02020603050405020304" pitchFamily="18" charset="0"/>
              </a:rPr>
              <a:t>йил</a:t>
            </a:r>
            <a:r>
              <a:rPr lang="uz-Cyrl-UZ" sz="2400" b="1" dirty="0">
                <a:latin typeface="Times New Roman" panose="02020603050405020304" pitchFamily="18" charset="0"/>
                <a:cs typeface="Times New Roman" panose="02020603050405020304" pitchFamily="18" charset="0"/>
              </a:rPr>
              <a:t>ар</a:t>
            </a:r>
            <a:r>
              <a:rPr lang="ru-RU" sz="2400" b="1" dirty="0">
                <a:latin typeface="Times New Roman" panose="02020603050405020304" pitchFamily="18" charset="0"/>
                <a:cs typeface="Times New Roman" panose="02020603050405020304" pitchFamily="18" charset="0"/>
              </a:rPr>
              <a:t>да</a:t>
            </a:r>
            <a:r>
              <a:rPr lang="uz-Cyrl-UZ" sz="2400" b="1" dirty="0">
                <a:latin typeface="Times New Roman" panose="02020603050405020304" pitchFamily="18" charset="0"/>
                <a:cs typeface="Times New Roman" panose="02020603050405020304" pitchFamily="18" charset="0"/>
              </a:rPr>
              <a:t> амалга оширилган </a:t>
            </a:r>
            <a:r>
              <a:rPr lang="ru-RU" sz="2400" b="1" dirty="0">
                <a:latin typeface="Times New Roman" panose="02020603050405020304" pitchFamily="18" charset="0"/>
                <a:cs typeface="Times New Roman" panose="02020603050405020304" pitchFamily="18" charset="0"/>
              </a:rPr>
              <a:t>«</a:t>
            </a:r>
            <a:r>
              <a:rPr lang="ru-RU" sz="2400" b="1" dirty="0" err="1">
                <a:latin typeface="Times New Roman" panose="02020603050405020304" pitchFamily="18" charset="0"/>
                <a:cs typeface="Times New Roman" panose="02020603050405020304" pitchFamily="18" charset="0"/>
              </a:rPr>
              <a:t>Осмон</a:t>
            </a:r>
            <a:r>
              <a:rPr lang="ru-RU" sz="2400" b="1" dirty="0">
                <a:latin typeface="Times New Roman" panose="02020603050405020304" pitchFamily="18" charset="0"/>
                <a:cs typeface="Times New Roman" panose="02020603050405020304" pitchFamily="18" charset="0"/>
              </a:rPr>
              <a:t> т</a:t>
            </a:r>
            <a:r>
              <a:rPr lang="uz-Cyrl-UZ" sz="2400" b="1" dirty="0">
                <a:latin typeface="Times New Roman" panose="02020603050405020304" pitchFamily="18" charset="0"/>
                <a:cs typeface="Times New Roman" panose="02020603050405020304" pitchFamily="18" charset="0"/>
              </a:rPr>
              <a:t>ў</a:t>
            </a:r>
            <a:r>
              <a:rPr lang="ru-RU" sz="2400" b="1" dirty="0" err="1">
                <a:latin typeface="Times New Roman" panose="02020603050405020304" pitchFamily="18" charset="0"/>
                <a:cs typeface="Times New Roman" panose="02020603050405020304" pitchFamily="18" charset="0"/>
              </a:rPr>
              <a:t>ри</a:t>
            </a:r>
            <a:r>
              <a:rPr lang="ru-RU" sz="2400" b="1" dirty="0">
                <a:latin typeface="Times New Roman" panose="02020603050405020304" pitchFamily="18" charset="0"/>
                <a:cs typeface="Times New Roman" panose="02020603050405020304" pitchFamily="18" charset="0"/>
              </a:rPr>
              <a:t>»</a:t>
            </a:r>
            <a:r>
              <a:rPr lang="uz-Cyrl-UZ" sz="2400" b="1" dirty="0">
                <a:latin typeface="Times New Roman" panose="02020603050405020304" pitchFamily="18" charset="0"/>
                <a:cs typeface="Times New Roman" panose="02020603050405020304" pitchFamily="18" charset="0"/>
              </a:rPr>
              <a:t> дастури доирасида 90 ошиқ давлатларда яшириниб юрган коррупцион жиноятлар содир этган 2566 мансабдор шахслар ва улар томонидан жиноий йўллар билан олиб чиқилган  </a:t>
            </a:r>
            <a:r>
              <a:rPr lang="ru-RU" sz="2400" b="1" dirty="0">
                <a:latin typeface="Times New Roman" panose="02020603050405020304" pitchFamily="18" charset="0"/>
                <a:cs typeface="Times New Roman" panose="02020603050405020304" pitchFamily="18" charset="0"/>
              </a:rPr>
              <a:t>8,6 млрд </a:t>
            </a:r>
            <a:r>
              <a:rPr lang="ru-RU" sz="2400" b="1" dirty="0" err="1">
                <a:latin typeface="Times New Roman" panose="02020603050405020304" pitchFamily="18" charset="0"/>
                <a:cs typeface="Times New Roman" panose="02020603050405020304" pitchFamily="18" charset="0"/>
              </a:rPr>
              <a:t>юан</a:t>
            </a:r>
            <a:r>
              <a:rPr lang="ru-RU" sz="2400" b="1" dirty="0">
                <a:latin typeface="Times New Roman" panose="02020603050405020304" pitchFamily="18" charset="0"/>
                <a:cs typeface="Times New Roman" panose="02020603050405020304" pitchFamily="18" charset="0"/>
              </a:rPr>
              <a:t> (1,25 млрд долл.)</a:t>
            </a:r>
            <a:endParaRPr lang="ru-RU" sz="2400" dirty="0"/>
          </a:p>
        </p:txBody>
      </p:sp>
    </p:spTree>
    <p:extLst>
      <p:ext uri="{BB962C8B-B14F-4D97-AF65-F5344CB8AC3E}">
        <p14:creationId xmlns:p14="http://schemas.microsoft.com/office/powerpoint/2010/main" val="16181389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9" name="Рисунок 36" descr="https://focus.ua/files/2014/Articles/September/china/china1.jpg">
            <a:extLst>
              <a:ext uri="{FF2B5EF4-FFF2-40B4-BE49-F238E27FC236}">
                <a16:creationId xmlns:a16="http://schemas.microsoft.com/office/drawing/2014/main" id="{E3ABADA3-612C-44D3-A21C-F97CCDE92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6" y="235230"/>
            <a:ext cx="1043608" cy="10436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Рисунок 35" descr="https://focus.ua/files/2014/Articles/September/china/china2.jpg">
            <a:extLst>
              <a:ext uri="{FF2B5EF4-FFF2-40B4-BE49-F238E27FC236}">
                <a16:creationId xmlns:a16="http://schemas.microsoft.com/office/drawing/2014/main" id="{E8CE57DE-9E6A-4824-8175-85BEA750BC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50" y="1441336"/>
            <a:ext cx="1055782" cy="1213720"/>
          </a:xfrm>
          <a:prstGeom prst="rect">
            <a:avLst/>
          </a:prstGeom>
          <a:noFill/>
          <a:extLst>
            <a:ext uri="{909E8E84-426E-40DD-AFC4-6F175D3DCCD1}">
              <a14:hiddenFill xmlns:a14="http://schemas.microsoft.com/office/drawing/2010/main">
                <a:solidFill>
                  <a:srgbClr val="FFFFFF"/>
                </a:solidFill>
              </a14:hiddenFill>
            </a:ext>
          </a:extLst>
        </p:spPr>
      </p:pic>
      <p:pic>
        <p:nvPicPr>
          <p:cNvPr id="1027" name="Рисунок 34" descr="https://focus.ua/files/2014/Articles/September/china/china3.jpg">
            <a:extLst>
              <a:ext uri="{FF2B5EF4-FFF2-40B4-BE49-F238E27FC236}">
                <a16:creationId xmlns:a16="http://schemas.microsoft.com/office/drawing/2014/main" id="{8934F0B3-1651-487B-8AD1-942B90D2B4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46" y="2776455"/>
            <a:ext cx="1055782" cy="12137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Рисунок 33" descr="https://focus.ua/files/2014/Articles/September/china/china41.jpg">
            <a:extLst>
              <a:ext uri="{FF2B5EF4-FFF2-40B4-BE49-F238E27FC236}">
                <a16:creationId xmlns:a16="http://schemas.microsoft.com/office/drawing/2014/main" id="{641E9031-AEA8-4E4C-9A45-186CBCC082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154725"/>
            <a:ext cx="1078028" cy="1213720"/>
          </a:xfrm>
          <a:prstGeom prst="rect">
            <a:avLst/>
          </a:prstGeom>
          <a:noFill/>
          <a:extLst>
            <a:ext uri="{909E8E84-426E-40DD-AFC4-6F175D3DCCD1}">
              <a14:hiddenFill xmlns:a14="http://schemas.microsoft.com/office/drawing/2010/main">
                <a:solidFill>
                  <a:srgbClr val="FFFFFF"/>
                </a:solidFill>
              </a14:hiddenFill>
            </a:ext>
          </a:extLst>
        </p:spPr>
      </p:pic>
      <p:pic>
        <p:nvPicPr>
          <p:cNvPr id="1025" name="Рисунок 32" descr="https://focus.ua/files/2014/Articles/September/china/china5.jpg">
            <a:extLst>
              <a:ext uri="{FF2B5EF4-FFF2-40B4-BE49-F238E27FC236}">
                <a16:creationId xmlns:a16="http://schemas.microsoft.com/office/drawing/2014/main" id="{250A6BAF-7044-4820-993B-945DB4090D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20" y="5444591"/>
            <a:ext cx="985520" cy="108075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6">
            <a:extLst>
              <a:ext uri="{FF2B5EF4-FFF2-40B4-BE49-F238E27FC236}">
                <a16:creationId xmlns:a16="http://schemas.microsoft.com/office/drawing/2014/main" id="{5384D86B-E93D-49CC-BAEF-7E1B37E81173}"/>
              </a:ext>
            </a:extLst>
          </p:cNvPr>
          <p:cNvSpPr>
            <a:spLocks noChangeArrowheads="1"/>
          </p:cNvSpPr>
          <p:nvPr/>
        </p:nvSpPr>
        <p:spPr bwMode="auto">
          <a:xfrm>
            <a:off x="1128664" y="-65767"/>
            <a:ext cx="659411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ru-RU"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Влиятельные фигуры китайской политики, госаппарата которые</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ru-RU"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были осуждены </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ru-RU"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в последние годы:</a:t>
            </a:r>
            <a:r>
              <a:rPr kumimoji="0" lang="en-US"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ru-RU" altLang="ru-RU"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ru-RU" altLang="ru-RU"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3" name="Rectangle 7">
            <a:extLst>
              <a:ext uri="{FF2B5EF4-FFF2-40B4-BE49-F238E27FC236}">
                <a16:creationId xmlns:a16="http://schemas.microsoft.com/office/drawing/2014/main" id="{AB4873A2-D3CE-4156-B4A7-BDA97E7D084E}"/>
              </a:ext>
            </a:extLst>
          </p:cNvPr>
          <p:cNvSpPr>
            <a:spLocks noChangeArrowheads="1"/>
          </p:cNvSpPr>
          <p:nvPr/>
        </p:nvSpPr>
        <p:spPr bwMode="auto">
          <a:xfrm>
            <a:off x="1271094" y="549867"/>
            <a:ext cx="7596336" cy="120032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ru-RU"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Вэнь</a:t>
            </a:r>
            <a:r>
              <a:rPr kumimoji="0" lang="en-US" altLang="ru-RU"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ru-RU"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Цинлян</a:t>
            </a:r>
            <a:endParaRPr kumimoji="0" lang="ru-RU" altLang="ru-RU"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ru-RU"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Бывший начальник управления железных дорог округа </a:t>
            </a:r>
            <a:r>
              <a:rPr kumimoji="0" lang="ru-RU" altLang="ru-RU"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Куньмин</a:t>
            </a:r>
            <a:r>
              <a:rPr kumimoji="0" lang="ru-RU"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В 2014 году приговорён к</a:t>
            </a:r>
            <a:r>
              <a:rPr kumimoji="0" lang="en-US"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смертной казни (с отсрочкой приговора на два года) за взяточничество на</a:t>
            </a:r>
            <a:r>
              <a:rPr kumimoji="0" lang="en-US"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сумму $3,3 млн</a:t>
            </a:r>
            <a:endParaRPr kumimoji="0" lang="ru-RU" altLang="ru-RU"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4" name="Rectangle 8">
            <a:extLst>
              <a:ext uri="{FF2B5EF4-FFF2-40B4-BE49-F238E27FC236}">
                <a16:creationId xmlns:a16="http://schemas.microsoft.com/office/drawing/2014/main" id="{9BBECC08-2080-40E2-895E-70D5503AB058}"/>
              </a:ext>
            </a:extLst>
          </p:cNvPr>
          <p:cNvSpPr>
            <a:spLocks noChangeArrowheads="1"/>
          </p:cNvSpPr>
          <p:nvPr/>
        </p:nvSpPr>
        <p:spPr bwMode="auto">
          <a:xfrm>
            <a:off x="1390060" y="1633807"/>
            <a:ext cx="7358404" cy="92333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ru-RU"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Бо</a:t>
            </a:r>
            <a:r>
              <a:rPr kumimoji="0" lang="en-US" altLang="ru-RU"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ru-RU"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Силай</a:t>
            </a:r>
            <a:endParaRPr kumimoji="0" lang="ru-RU" altLang="ru-RU"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ru-RU"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Бывший министр торговли.</a:t>
            </a:r>
            <a:r>
              <a:rPr kumimoji="0" lang="en-US"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В 2013 году приговорён к</a:t>
            </a:r>
            <a:r>
              <a:rPr kumimoji="0" lang="en-US"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пожизненному заключению за</a:t>
            </a:r>
            <a:r>
              <a:rPr kumimoji="0" lang="en-US"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коррупцию и получение взяток на</a:t>
            </a:r>
            <a:r>
              <a:rPr kumimoji="0" lang="en-US"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общую сумму $4,1 млн</a:t>
            </a:r>
            <a:endParaRPr kumimoji="0" lang="ru-RU" altLang="ru-RU"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5" name="Rectangle 9">
            <a:extLst>
              <a:ext uri="{FF2B5EF4-FFF2-40B4-BE49-F238E27FC236}">
                <a16:creationId xmlns:a16="http://schemas.microsoft.com/office/drawing/2014/main" id="{77DB7536-2CCB-4F27-BF32-A04F7622AE03}"/>
              </a:ext>
            </a:extLst>
          </p:cNvPr>
          <p:cNvSpPr>
            <a:spLocks noChangeArrowheads="1"/>
          </p:cNvSpPr>
          <p:nvPr/>
        </p:nvSpPr>
        <p:spPr bwMode="auto">
          <a:xfrm>
            <a:off x="1295702" y="2565250"/>
            <a:ext cx="7084188" cy="120032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ru-RU"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Лю</a:t>
            </a:r>
            <a:r>
              <a:rPr kumimoji="0" lang="en-US" altLang="ru-RU"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ru-RU"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Чжизюнь</a:t>
            </a:r>
            <a:endParaRPr kumimoji="0" lang="ru-RU" altLang="ru-RU"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ru-RU"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Бывший министр железных дорог Китая.</a:t>
            </a:r>
            <a:r>
              <a:rPr kumimoji="0" lang="en-US"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В 2013 году приговорён к</a:t>
            </a:r>
            <a:r>
              <a:rPr kumimoji="0" lang="en-US"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смертной казни (с отсрочкой приговора на два года) за</a:t>
            </a:r>
            <a:r>
              <a:rPr kumimoji="0" lang="en-US"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коррупцию. </a:t>
            </a:r>
            <a:r>
              <a:rPr kumimoji="0" lang="en-US" altLang="ru-RU"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Дока­зан­ная</a:t>
            </a:r>
            <a:r>
              <a:rPr kumimoji="0" lang="en-US"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ru-RU"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сумма</a:t>
            </a:r>
            <a:r>
              <a:rPr kumimoji="0" lang="en-US"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ru-RU"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взяток</a:t>
            </a:r>
            <a:r>
              <a:rPr kumimoji="0" lang="en-US"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с 1986 </a:t>
            </a:r>
            <a:r>
              <a:rPr kumimoji="0" lang="en-US" altLang="ru-RU"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по</a:t>
            </a:r>
            <a:r>
              <a:rPr kumimoji="0" lang="en-US"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2011 </a:t>
            </a:r>
            <a:r>
              <a:rPr kumimoji="0" lang="en-US" altLang="ru-RU"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годы</a:t>
            </a:r>
            <a:r>
              <a:rPr kumimoji="0" lang="en-US"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kumimoji="0" lang="en-US" altLang="ru-RU"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более</a:t>
            </a:r>
            <a:r>
              <a:rPr kumimoji="0" lang="en-US"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$10 </a:t>
            </a:r>
            <a:r>
              <a:rPr kumimoji="0" lang="en-US" altLang="ru-RU"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млн</a:t>
            </a:r>
            <a:endParaRPr kumimoji="0" lang="ru-RU" altLang="ru-RU"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6" name="Rectangle 10">
            <a:extLst>
              <a:ext uri="{FF2B5EF4-FFF2-40B4-BE49-F238E27FC236}">
                <a16:creationId xmlns:a16="http://schemas.microsoft.com/office/drawing/2014/main" id="{C7CE3183-725B-4112-9F34-AEEC33FB6D9A}"/>
              </a:ext>
            </a:extLst>
          </p:cNvPr>
          <p:cNvSpPr>
            <a:spLocks noChangeArrowheads="1"/>
          </p:cNvSpPr>
          <p:nvPr/>
        </p:nvSpPr>
        <p:spPr bwMode="auto">
          <a:xfrm>
            <a:off x="1295702" y="3746865"/>
            <a:ext cx="7084188" cy="147732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ru-RU"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Сюй</a:t>
            </a:r>
            <a:r>
              <a:rPr kumimoji="0" lang="en-US" altLang="ru-RU"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ru-RU"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Майюн</a:t>
            </a:r>
            <a:endParaRPr kumimoji="0" lang="ru-RU" altLang="ru-RU"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ru-RU"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Бывший вице-мэр города Ханчжоу.</a:t>
            </a:r>
            <a:r>
              <a:rPr kumimoji="0" lang="en-US"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В 2011 году приговорён к смертной казни за получение с 1995 по 2009</a:t>
            </a:r>
            <a:r>
              <a:rPr kumimoji="0" lang="en-US"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годы взяток в размере $22,3</a:t>
            </a:r>
            <a:r>
              <a:rPr kumimoji="0" lang="en-US"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млн и присвоение государственного имущества на сумму $8,2 млн. </a:t>
            </a:r>
            <a:r>
              <a:rPr kumimoji="0" lang="en-US" altLang="ru-RU"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Казнён</a:t>
            </a:r>
            <a:endParaRPr kumimoji="0" lang="ru-RU" altLang="ru-RU"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Rectangle 11">
            <a:extLst>
              <a:ext uri="{FF2B5EF4-FFF2-40B4-BE49-F238E27FC236}">
                <a16:creationId xmlns:a16="http://schemas.microsoft.com/office/drawing/2014/main" id="{DE4A69C4-A85A-4A94-874D-6D5CA8D65BEC}"/>
              </a:ext>
            </a:extLst>
          </p:cNvPr>
          <p:cNvSpPr>
            <a:spLocks noChangeArrowheads="1"/>
          </p:cNvSpPr>
          <p:nvPr/>
        </p:nvSpPr>
        <p:spPr bwMode="auto">
          <a:xfrm>
            <a:off x="1262998" y="5107804"/>
            <a:ext cx="7084188" cy="175432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ru-RU"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Чэнь</a:t>
            </a:r>
            <a:r>
              <a:rPr kumimoji="0" lang="en-US" altLang="ru-RU"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ru-RU"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Тунхай</a:t>
            </a:r>
            <a:endParaRPr kumimoji="0" lang="ru-RU" altLang="ru-RU"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ru-RU"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Бывший председатель совета директоров государственной нефтегазовой корпорации </a:t>
            </a:r>
            <a:r>
              <a:rPr kumimoji="0" lang="en-US"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Sinopec Corp</a:t>
            </a:r>
            <a:r>
              <a:rPr kumimoji="0" lang="ru-RU"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US"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В 2009 году приговорён к</a:t>
            </a:r>
            <a:r>
              <a:rPr kumimoji="0" lang="en-US"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смертной казни (с отсрочкой приговора на два года) за взяточничество. Доказанная сумма полученных взяток с</a:t>
            </a:r>
            <a:r>
              <a:rPr kumimoji="0" lang="en-US"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1997</a:t>
            </a:r>
            <a:r>
              <a:rPr kumimoji="0" lang="en-US"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по</a:t>
            </a:r>
            <a:r>
              <a:rPr kumimoji="0" lang="en-US"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2007 годы — $28,8 млн. Казнь заменена пожизненным сроком.</a:t>
            </a:r>
            <a:r>
              <a:rPr kumimoji="0" lang="en-US" altLang="ru-RU"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ru-RU"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49530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6" descr="https://nag.ru/upload/images/20190205-0002-w700.jpg">
            <a:hlinkClick r:id="rId3"/>
            <a:extLst>
              <a:ext uri="{FF2B5EF4-FFF2-40B4-BE49-F238E27FC236}">
                <a16:creationId xmlns:a16="http://schemas.microsoft.com/office/drawing/2014/main" id="{B0C937B4-BB90-4E8B-9579-931F1EBBF40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20860" y="3789040"/>
            <a:ext cx="4307124" cy="2778695"/>
          </a:xfrm>
          <a:prstGeom prst="rect">
            <a:avLst/>
          </a:prstGeom>
          <a:noFill/>
          <a:ln>
            <a:noFill/>
          </a:ln>
        </p:spPr>
      </p:pic>
      <p:sp>
        <p:nvSpPr>
          <p:cNvPr id="4" name="Прямоугольник 3">
            <a:extLst>
              <a:ext uri="{FF2B5EF4-FFF2-40B4-BE49-F238E27FC236}">
                <a16:creationId xmlns:a16="http://schemas.microsoft.com/office/drawing/2014/main" id="{7A898337-45D7-4453-8756-C8546AC0AA1A}"/>
              </a:ext>
            </a:extLst>
          </p:cNvPr>
          <p:cNvSpPr/>
          <p:nvPr/>
        </p:nvSpPr>
        <p:spPr>
          <a:xfrm>
            <a:off x="4463143" y="856357"/>
            <a:ext cx="4559997" cy="5693866"/>
          </a:xfrm>
          <a:prstGeom prst="rect">
            <a:avLst/>
          </a:prstGeom>
        </p:spPr>
        <p:txBody>
          <a:bodyPr wrap="square">
            <a:spAutoFit/>
          </a:bodyPr>
          <a:lstStyle/>
          <a:p>
            <a:pPr indent="355600" algn="just"/>
            <a:r>
              <a:rPr lang="ru-RU" sz="2400" dirty="0">
                <a:latin typeface="Times New Roman" panose="02020603050405020304" pitchFamily="18" charset="0"/>
                <a:ea typeface="Calibri" panose="020F0502020204030204" pitchFamily="34" charset="0"/>
              </a:rPr>
              <a:t>2012 й. </a:t>
            </a:r>
            <a:r>
              <a:rPr lang="en-US" sz="2400" b="1" dirty="0">
                <a:latin typeface="Times New Roman" panose="02020603050405020304" pitchFamily="18" charset="0"/>
                <a:ea typeface="Calibri" panose="020F0502020204030204" pitchFamily="34" charset="0"/>
              </a:rPr>
              <a:t>Zero Trust </a:t>
            </a:r>
            <a:r>
              <a:rPr lang="uz-Cyrl-UZ" sz="2000" dirty="0">
                <a:latin typeface="Times New Roman" panose="02020603050405020304" pitchFamily="18" charset="0"/>
                <a:ea typeface="Calibri" panose="020F0502020204030204" pitchFamily="34" charset="0"/>
              </a:rPr>
              <a:t>платформаси орқали 64 млн. Давлат хизматчилари ўртасида 8721 мансабдор шахслар коррупиявий жиноятлар содир этганлиги аниқланди.</a:t>
            </a:r>
          </a:p>
          <a:p>
            <a:pPr indent="355600" algn="just"/>
            <a:endParaRPr lang="uz-Cyrl-UZ" sz="2000" dirty="0">
              <a:latin typeface="Times New Roman" panose="02020603050405020304" pitchFamily="18" charset="0"/>
              <a:ea typeface="Calibri" panose="020F0502020204030204" pitchFamily="34" charset="0"/>
            </a:endParaRPr>
          </a:p>
          <a:p>
            <a:pPr indent="355600" algn="just"/>
            <a:r>
              <a:rPr lang="en-US" sz="2400" dirty="0">
                <a:latin typeface="Times New Roman" panose="02020603050405020304" pitchFamily="18" charset="0"/>
                <a:ea typeface="Calibri" panose="020F0502020204030204" pitchFamily="34" charset="0"/>
              </a:rPr>
              <a:t>Zero Trust</a:t>
            </a:r>
            <a:r>
              <a:rPr lang="uz-Cyrl-UZ" sz="2400" dirty="0">
                <a:latin typeface="Times New Roman" panose="02020603050405020304" pitchFamily="18" charset="0"/>
                <a:ea typeface="Calibri" panose="020F0502020204030204" pitchFamily="34" charset="0"/>
              </a:rPr>
              <a:t> платформаси </a:t>
            </a:r>
            <a:r>
              <a:rPr lang="uz-Cyrl-UZ" sz="2400" b="1" dirty="0">
                <a:latin typeface="Times New Roman" panose="02020603050405020304" pitchFamily="18" charset="0"/>
                <a:ea typeface="Calibri" panose="020F0502020204030204" pitchFamily="34" charset="0"/>
              </a:rPr>
              <a:t>ХХР Фанлар Академияси ҳамда Коммунистик партия назорат комиссияси</a:t>
            </a:r>
            <a:r>
              <a:rPr lang="uz-Cyrl-UZ" sz="2400" dirty="0">
                <a:latin typeface="Times New Roman" panose="02020603050405020304" pitchFamily="18" charset="0"/>
                <a:ea typeface="Calibri" panose="020F0502020204030204" pitchFamily="34" charset="0"/>
              </a:rPr>
              <a:t> томонидан жорий этилган. 150 маълумотлар (банк, полиция, ташкилотлар реестрлари, ресторан, супермаркет, солиқ, туристик агентлик, мачитлар, тотализатор...базаларига уланган</a:t>
            </a:r>
            <a:endParaRPr lang="ru-RU" dirty="0"/>
          </a:p>
        </p:txBody>
      </p:sp>
      <p:sp>
        <p:nvSpPr>
          <p:cNvPr id="2" name="Прямоугольник 1">
            <a:extLst>
              <a:ext uri="{FF2B5EF4-FFF2-40B4-BE49-F238E27FC236}">
                <a16:creationId xmlns:a16="http://schemas.microsoft.com/office/drawing/2014/main" id="{85F3715E-FD33-4978-A1DC-2F7F302E66FC}"/>
              </a:ext>
            </a:extLst>
          </p:cNvPr>
          <p:cNvSpPr/>
          <p:nvPr/>
        </p:nvSpPr>
        <p:spPr>
          <a:xfrm>
            <a:off x="395536" y="-48536"/>
            <a:ext cx="8208912" cy="830997"/>
          </a:xfrm>
          <a:prstGeom prst="rect">
            <a:avLst/>
          </a:prstGeom>
        </p:spPr>
        <p:txBody>
          <a:bodyPr wrap="square">
            <a:spAutoFit/>
          </a:bodyPr>
          <a:lstStyle/>
          <a:p>
            <a:pPr algn="ctr"/>
            <a:r>
              <a:rPr lang="ru-RU" sz="2400" dirty="0">
                <a:latin typeface="Times New Roman" panose="02020603050405020304" pitchFamily="18" charset="0"/>
                <a:ea typeface="Calibri" panose="020F0502020204030204" pitchFamily="34" charset="0"/>
              </a:rPr>
              <a:t>Коррупцияга </a:t>
            </a:r>
            <a:r>
              <a:rPr lang="uz-Cyrl-UZ" sz="2400" dirty="0">
                <a:latin typeface="Times New Roman" panose="02020603050405020304" pitchFamily="18" charset="0"/>
                <a:ea typeface="Calibri" panose="020F0502020204030204" pitchFamily="34" charset="0"/>
              </a:rPr>
              <a:t>қ</a:t>
            </a:r>
            <a:r>
              <a:rPr lang="ru-RU" sz="2400" dirty="0">
                <a:latin typeface="Times New Roman" panose="02020603050405020304" pitchFamily="18" charset="0"/>
                <a:ea typeface="Calibri" panose="020F0502020204030204" pitchFamily="34" charset="0"/>
              </a:rPr>
              <a:t>арши </a:t>
            </a:r>
            <a:r>
              <a:rPr lang="ru-RU" sz="2400" dirty="0" err="1">
                <a:latin typeface="Times New Roman" panose="02020603050405020304" pitchFamily="18" charset="0"/>
                <a:ea typeface="Calibri" panose="020F0502020204030204" pitchFamily="34" charset="0"/>
              </a:rPr>
              <a:t>курашишда</a:t>
            </a:r>
            <a:r>
              <a:rPr lang="ru-RU" sz="2400" dirty="0">
                <a:latin typeface="Times New Roman" panose="02020603050405020304" pitchFamily="18" charset="0"/>
                <a:ea typeface="Calibri" panose="020F0502020204030204" pitchFamily="34" charset="0"/>
              </a:rPr>
              <a:t> </a:t>
            </a:r>
            <a:r>
              <a:rPr lang="ru-RU" sz="2400" b="1" dirty="0" err="1">
                <a:latin typeface="Times New Roman" panose="02020603050405020304" pitchFamily="18" charset="0"/>
                <a:ea typeface="Calibri" panose="020F0502020204030204" pitchFamily="34" charset="0"/>
              </a:rPr>
              <a:t>Суньий</a:t>
            </a:r>
            <a:r>
              <a:rPr lang="ru-RU" sz="2400" b="1" dirty="0">
                <a:latin typeface="Times New Roman" panose="02020603050405020304" pitchFamily="18" charset="0"/>
                <a:ea typeface="Calibri" panose="020F0502020204030204" pitchFamily="34" charset="0"/>
              </a:rPr>
              <a:t> интеллект </a:t>
            </a:r>
            <a:r>
              <a:rPr lang="ru-RU" sz="2400" b="1" dirty="0" err="1">
                <a:latin typeface="Times New Roman" panose="02020603050405020304" pitchFamily="18" charset="0"/>
                <a:ea typeface="Calibri" panose="020F0502020204030204" pitchFamily="34" charset="0"/>
              </a:rPr>
              <a:t>технологияси</a:t>
            </a:r>
            <a:r>
              <a:rPr lang="ru-RU" sz="2400" dirty="0">
                <a:latin typeface="Times New Roman" panose="02020603050405020304" pitchFamily="18" charset="0"/>
                <a:ea typeface="Calibri" panose="020F0502020204030204" pitchFamily="34" charset="0"/>
              </a:rPr>
              <a:t> </a:t>
            </a:r>
            <a:r>
              <a:rPr lang="ru-RU" sz="2400" dirty="0" err="1">
                <a:latin typeface="Times New Roman" panose="02020603050405020304" pitchFamily="18" charset="0"/>
                <a:ea typeface="Calibri" panose="020F0502020204030204" pitchFamily="34" charset="0"/>
              </a:rPr>
              <a:t>жорий</a:t>
            </a:r>
            <a:r>
              <a:rPr lang="ru-RU" sz="2400" dirty="0">
                <a:latin typeface="Times New Roman" panose="02020603050405020304" pitchFamily="18" charset="0"/>
                <a:ea typeface="Calibri" panose="020F0502020204030204" pitchFamily="34" charset="0"/>
              </a:rPr>
              <a:t> </a:t>
            </a:r>
            <a:r>
              <a:rPr lang="ru-RU" sz="2400" dirty="0" err="1">
                <a:latin typeface="Times New Roman" panose="02020603050405020304" pitchFamily="18" charset="0"/>
                <a:ea typeface="Calibri" panose="020F0502020204030204" pitchFamily="34" charset="0"/>
              </a:rPr>
              <a:t>этилиши</a:t>
            </a:r>
            <a:endParaRPr lang="ru-RU" sz="2400" dirty="0">
              <a:latin typeface="Times New Roman" panose="02020603050405020304" pitchFamily="18" charset="0"/>
              <a:ea typeface="Calibri" panose="020F0502020204030204" pitchFamily="34" charset="0"/>
            </a:endParaRPr>
          </a:p>
        </p:txBody>
      </p:sp>
      <p:pic>
        <p:nvPicPr>
          <p:cNvPr id="6" name="Рисунок 5" descr="http://zavtra.ru/upl/20000/alarge/pic_25616d11ac0.jpg">
            <a:extLst>
              <a:ext uri="{FF2B5EF4-FFF2-40B4-BE49-F238E27FC236}">
                <a16:creationId xmlns:a16="http://schemas.microsoft.com/office/drawing/2014/main" id="{E5DB4654-0276-432E-A3E7-F91AFE369B9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20860" y="925930"/>
            <a:ext cx="4320480" cy="2719641"/>
          </a:xfrm>
          <a:prstGeom prst="rect">
            <a:avLst/>
          </a:prstGeom>
          <a:noFill/>
          <a:ln>
            <a:noFill/>
          </a:ln>
        </p:spPr>
      </p:pic>
    </p:spTree>
    <p:extLst>
      <p:ext uri="{BB962C8B-B14F-4D97-AF65-F5344CB8AC3E}">
        <p14:creationId xmlns:p14="http://schemas.microsoft.com/office/powerpoint/2010/main" val="30446442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5" name="Группа 4"/>
          <p:cNvGrpSpPr/>
          <p:nvPr/>
        </p:nvGrpSpPr>
        <p:grpSpPr>
          <a:xfrm>
            <a:off x="2789804" y="1754814"/>
            <a:ext cx="3348372" cy="3186354"/>
            <a:chOff x="3071703" y="1196752"/>
            <a:chExt cx="3000595" cy="4731308"/>
          </a:xfrm>
        </p:grpSpPr>
        <p:grpSp>
          <p:nvGrpSpPr>
            <p:cNvPr id="173" name="Group 172"/>
            <p:cNvGrpSpPr/>
            <p:nvPr/>
          </p:nvGrpSpPr>
          <p:grpSpPr>
            <a:xfrm>
              <a:off x="4946519" y="2420696"/>
              <a:ext cx="1125779" cy="1544010"/>
              <a:chOff x="6595357" y="2420696"/>
              <a:chExt cx="1501039" cy="1544010"/>
            </a:xfrm>
          </p:grpSpPr>
          <p:sp>
            <p:nvSpPr>
              <p:cNvPr id="174" name="Freeform 173"/>
              <p:cNvSpPr>
                <a:spLocks/>
              </p:cNvSpPr>
              <p:nvPr/>
            </p:nvSpPr>
            <p:spPr bwMode="auto">
              <a:xfrm>
                <a:off x="6595357" y="2420696"/>
                <a:ext cx="1501039" cy="1544010"/>
              </a:xfrm>
              <a:custGeom>
                <a:avLst/>
                <a:gdLst>
                  <a:gd name="connsiteX0" fmla="*/ 0 w 1501039"/>
                  <a:gd name="connsiteY0" fmla="*/ 0 h 1544010"/>
                  <a:gd name="connsiteX1" fmla="*/ 1501036 w 1501039"/>
                  <a:gd name="connsiteY1" fmla="*/ 392670 h 1544010"/>
                  <a:gd name="connsiteX2" fmla="*/ 1501037 w 1501039"/>
                  <a:gd name="connsiteY2" fmla="*/ 392670 h 1544010"/>
                  <a:gd name="connsiteX3" fmla="*/ 1501037 w 1501039"/>
                  <a:gd name="connsiteY3" fmla="*/ 392671 h 1544010"/>
                  <a:gd name="connsiteX4" fmla="*/ 1501039 w 1501039"/>
                  <a:gd name="connsiteY4" fmla="*/ 392671 h 1544010"/>
                  <a:gd name="connsiteX5" fmla="*/ 1501037 w 1501039"/>
                  <a:gd name="connsiteY5" fmla="*/ 392671 h 1544010"/>
                  <a:gd name="connsiteX6" fmla="*/ 1000199 w 1501039"/>
                  <a:gd name="connsiteY6" fmla="*/ 1544006 h 1544010"/>
                  <a:gd name="connsiteX7" fmla="*/ 1000199 w 1501039"/>
                  <a:gd name="connsiteY7" fmla="*/ 1544010 h 1544010"/>
                  <a:gd name="connsiteX8" fmla="*/ 1 w 1501039"/>
                  <a:gd name="connsiteY8" fmla="*/ 1185421 h 1544010"/>
                  <a:gd name="connsiteX9" fmla="*/ 1 w 1501039"/>
                  <a:gd name="connsiteY9" fmla="*/ 1 h 1544010"/>
                  <a:gd name="connsiteX10" fmla="*/ 1000198 w 1501039"/>
                  <a:gd name="connsiteY10" fmla="*/ 357109 h 1544010"/>
                  <a:gd name="connsiteX11" fmla="*/ 1000198 w 1501039"/>
                  <a:gd name="connsiteY11" fmla="*/ 357108 h 1544010"/>
                  <a:gd name="connsiteX12" fmla="*/ 1 w 1501039"/>
                  <a:gd name="connsiteY12" fmla="*/ 1 h 1544010"/>
                  <a:gd name="connsiteX13" fmla="*/ 8 w 1501039"/>
                  <a:gd name="connsiteY13" fmla="*/ 3 h 1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01039" h="1544010">
                    <a:moveTo>
                      <a:pt x="0" y="0"/>
                    </a:moveTo>
                    <a:lnTo>
                      <a:pt x="1501036" y="392670"/>
                    </a:lnTo>
                    <a:lnTo>
                      <a:pt x="1501037" y="392670"/>
                    </a:lnTo>
                    <a:lnTo>
                      <a:pt x="1501037" y="392671"/>
                    </a:lnTo>
                    <a:lnTo>
                      <a:pt x="1501039" y="392671"/>
                    </a:lnTo>
                    <a:lnTo>
                      <a:pt x="1501037" y="392671"/>
                    </a:lnTo>
                    <a:lnTo>
                      <a:pt x="1000199" y="1544006"/>
                    </a:lnTo>
                    <a:lnTo>
                      <a:pt x="1000199" y="1544010"/>
                    </a:lnTo>
                    <a:lnTo>
                      <a:pt x="1" y="1185421"/>
                    </a:lnTo>
                    <a:lnTo>
                      <a:pt x="1" y="1"/>
                    </a:lnTo>
                    <a:lnTo>
                      <a:pt x="1000198" y="357109"/>
                    </a:lnTo>
                    <a:lnTo>
                      <a:pt x="1000198" y="357108"/>
                    </a:lnTo>
                    <a:lnTo>
                      <a:pt x="1" y="1"/>
                    </a:lnTo>
                    <a:lnTo>
                      <a:pt x="8" y="3"/>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noAutofit/>
              </a:bodyPr>
              <a:lstStyle/>
              <a:p>
                <a:endParaRPr lang="id-ID" sz="2400">
                  <a:solidFill>
                    <a:prstClr val="black"/>
                  </a:solidFill>
                </a:endParaRPr>
              </a:p>
            </p:txBody>
          </p:sp>
          <p:grpSp>
            <p:nvGrpSpPr>
              <p:cNvPr id="175" name="Group 174"/>
              <p:cNvGrpSpPr/>
              <p:nvPr/>
            </p:nvGrpSpPr>
            <p:grpSpPr>
              <a:xfrm>
                <a:off x="6595357" y="2420697"/>
                <a:ext cx="1501039" cy="1544008"/>
                <a:chOff x="6595357" y="2420697"/>
                <a:chExt cx="1501039" cy="1544008"/>
              </a:xfrm>
            </p:grpSpPr>
            <p:sp>
              <p:nvSpPr>
                <p:cNvPr id="176" name="Freeform 175"/>
                <p:cNvSpPr>
                  <a:spLocks/>
                </p:cNvSpPr>
                <p:nvPr/>
              </p:nvSpPr>
              <p:spPr bwMode="auto">
                <a:xfrm>
                  <a:off x="6595357" y="2420697"/>
                  <a:ext cx="1501038" cy="1544008"/>
                </a:xfrm>
                <a:custGeom>
                  <a:avLst/>
                  <a:gdLst>
                    <a:gd name="connsiteX0" fmla="*/ 0 w 1501038"/>
                    <a:gd name="connsiteY0" fmla="*/ 0 h 1544008"/>
                    <a:gd name="connsiteX1" fmla="*/ 1501036 w 1501038"/>
                    <a:gd name="connsiteY1" fmla="*/ 392670 h 1544008"/>
                    <a:gd name="connsiteX2" fmla="*/ 1501037 w 1501038"/>
                    <a:gd name="connsiteY2" fmla="*/ 392670 h 1544008"/>
                    <a:gd name="connsiteX3" fmla="*/ 1501037 w 1501038"/>
                    <a:gd name="connsiteY3" fmla="*/ 392670 h 1544008"/>
                    <a:gd name="connsiteX4" fmla="*/ 1501038 w 1501038"/>
                    <a:gd name="connsiteY4" fmla="*/ 392670 h 1544008"/>
                    <a:gd name="connsiteX5" fmla="*/ 1501037 w 1501038"/>
                    <a:gd name="connsiteY5" fmla="*/ 392670 h 1544008"/>
                    <a:gd name="connsiteX6" fmla="*/ 1000198 w 1501038"/>
                    <a:gd name="connsiteY6" fmla="*/ 1544008 h 1544008"/>
                    <a:gd name="connsiteX7" fmla="*/ 1000198 w 1501038"/>
                    <a:gd name="connsiteY7" fmla="*/ 357108 h 15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1038" h="1544008">
                      <a:moveTo>
                        <a:pt x="0" y="0"/>
                      </a:moveTo>
                      <a:lnTo>
                        <a:pt x="1501036" y="392670"/>
                      </a:lnTo>
                      <a:lnTo>
                        <a:pt x="1501037" y="392670"/>
                      </a:lnTo>
                      <a:lnTo>
                        <a:pt x="1501037" y="392670"/>
                      </a:lnTo>
                      <a:lnTo>
                        <a:pt x="1501038" y="392670"/>
                      </a:lnTo>
                      <a:lnTo>
                        <a:pt x="1501037" y="392670"/>
                      </a:lnTo>
                      <a:lnTo>
                        <a:pt x="1000198" y="1544008"/>
                      </a:lnTo>
                      <a:lnTo>
                        <a:pt x="1000198" y="357108"/>
                      </a:lnTo>
                      <a:close/>
                    </a:path>
                  </a:pathLst>
                </a:custGeom>
                <a:solidFill>
                  <a:srgbClr val="0184D5"/>
                </a:solidFill>
                <a:ln>
                  <a:noFill/>
                </a:ln>
              </p:spPr>
              <p:txBody>
                <a:bodyPr vert="horz" wrap="square" lIns="91440" tIns="45720" rIns="91440" bIns="45720" numCol="1" anchor="t" anchorCtr="0" compatLnSpc="1">
                  <a:prstTxWarp prst="textNoShape">
                    <a:avLst/>
                  </a:prstTxWarp>
                  <a:noAutofit/>
                </a:bodyPr>
                <a:lstStyle/>
                <a:p>
                  <a:endParaRPr lang="id-ID" sz="2400">
                    <a:solidFill>
                      <a:prstClr val="black"/>
                    </a:solidFill>
                  </a:endParaRPr>
                </a:p>
              </p:txBody>
            </p:sp>
            <p:sp>
              <p:nvSpPr>
                <p:cNvPr id="177" name="Freeform 5"/>
                <p:cNvSpPr>
                  <a:spLocks/>
                </p:cNvSpPr>
                <p:nvPr/>
              </p:nvSpPr>
              <p:spPr bwMode="auto">
                <a:xfrm>
                  <a:off x="6595358" y="2420698"/>
                  <a:ext cx="1501038" cy="392670"/>
                </a:xfrm>
                <a:custGeom>
                  <a:avLst/>
                  <a:gdLst>
                    <a:gd name="T0" fmla="*/ 1013 w 1013"/>
                    <a:gd name="T1" fmla="*/ 265 h 265"/>
                    <a:gd name="T2" fmla="*/ 0 w 1013"/>
                    <a:gd name="T3" fmla="*/ 0 h 265"/>
                    <a:gd name="T4" fmla="*/ 675 w 1013"/>
                    <a:gd name="T5" fmla="*/ 241 h 265"/>
                    <a:gd name="T6" fmla="*/ 1013 w 1013"/>
                    <a:gd name="T7" fmla="*/ 265 h 265"/>
                  </a:gdLst>
                  <a:ahLst/>
                  <a:cxnLst>
                    <a:cxn ang="0">
                      <a:pos x="T0" y="T1"/>
                    </a:cxn>
                    <a:cxn ang="0">
                      <a:pos x="T2" y="T3"/>
                    </a:cxn>
                    <a:cxn ang="0">
                      <a:pos x="T4" y="T5"/>
                    </a:cxn>
                    <a:cxn ang="0">
                      <a:pos x="T6" y="T7"/>
                    </a:cxn>
                  </a:cxnLst>
                  <a:rect l="0" t="0" r="r" b="b"/>
                  <a:pathLst>
                    <a:path w="1013" h="265">
                      <a:moveTo>
                        <a:pt x="1013" y="265"/>
                      </a:moveTo>
                      <a:lnTo>
                        <a:pt x="0" y="0"/>
                      </a:lnTo>
                      <a:lnTo>
                        <a:pt x="675" y="241"/>
                      </a:lnTo>
                      <a:lnTo>
                        <a:pt x="1013" y="265"/>
                      </a:lnTo>
                      <a:close/>
                    </a:path>
                  </a:pathLst>
                </a:custGeom>
                <a:solidFill>
                  <a:srgbClr val="1AA8FE"/>
                </a:solidFill>
                <a:ln>
                  <a:noFill/>
                </a:ln>
              </p:spPr>
              <p:txBody>
                <a:bodyPr vert="horz" wrap="square" lIns="91440" tIns="45720" rIns="91440" bIns="45720" numCol="1" anchor="t" anchorCtr="0" compatLnSpc="1">
                  <a:prstTxWarp prst="textNoShape">
                    <a:avLst/>
                  </a:prstTxWarp>
                </a:bodyPr>
                <a:lstStyle/>
                <a:p>
                  <a:endParaRPr lang="id-ID" sz="2400">
                    <a:solidFill>
                      <a:prstClr val="black"/>
                    </a:solidFill>
                  </a:endParaRPr>
                </a:p>
              </p:txBody>
            </p:sp>
          </p:grpSp>
        </p:grpSp>
        <p:grpSp>
          <p:nvGrpSpPr>
            <p:cNvPr id="7" name="Group 6"/>
            <p:cNvGrpSpPr/>
            <p:nvPr/>
          </p:nvGrpSpPr>
          <p:grpSpPr>
            <a:xfrm>
              <a:off x="3071703" y="2420701"/>
              <a:ext cx="1124668" cy="1544009"/>
              <a:chOff x="4095604" y="2420698"/>
              <a:chExt cx="1499557" cy="1544009"/>
            </a:xfrm>
          </p:grpSpPr>
          <p:sp>
            <p:nvSpPr>
              <p:cNvPr id="178" name="Freeform 177"/>
              <p:cNvSpPr>
                <a:spLocks/>
              </p:cNvSpPr>
              <p:nvPr/>
            </p:nvSpPr>
            <p:spPr bwMode="auto">
              <a:xfrm>
                <a:off x="4095604" y="2420698"/>
                <a:ext cx="1499556" cy="1544008"/>
              </a:xfrm>
              <a:custGeom>
                <a:avLst/>
                <a:gdLst>
                  <a:gd name="connsiteX0" fmla="*/ 1499556 w 1499556"/>
                  <a:gd name="connsiteY0" fmla="*/ 0 h 1544008"/>
                  <a:gd name="connsiteX1" fmla="*/ 499359 w 1499556"/>
                  <a:gd name="connsiteY1" fmla="*/ 357107 h 1544008"/>
                  <a:gd name="connsiteX2" fmla="*/ 499359 w 1499556"/>
                  <a:gd name="connsiteY2" fmla="*/ 1544008 h 1544008"/>
                  <a:gd name="connsiteX3" fmla="*/ 0 w 1499556"/>
                  <a:gd name="connsiteY3" fmla="*/ 392670 h 1544008"/>
                  <a:gd name="connsiteX4" fmla="*/ 0 w 1499556"/>
                  <a:gd name="connsiteY4" fmla="*/ 392670 h 1544008"/>
                  <a:gd name="connsiteX5" fmla="*/ 0 w 1499556"/>
                  <a:gd name="connsiteY5" fmla="*/ 392670 h 1544008"/>
                  <a:gd name="connsiteX6" fmla="*/ 0 w 1499556"/>
                  <a:gd name="connsiteY6" fmla="*/ 392670 h 1544008"/>
                  <a:gd name="connsiteX7" fmla="*/ 3 w 1499556"/>
                  <a:gd name="connsiteY7" fmla="*/ 392669 h 15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9556" h="1544008">
                    <a:moveTo>
                      <a:pt x="1499556" y="0"/>
                    </a:moveTo>
                    <a:lnTo>
                      <a:pt x="499359" y="357107"/>
                    </a:lnTo>
                    <a:lnTo>
                      <a:pt x="499359" y="1544008"/>
                    </a:lnTo>
                    <a:lnTo>
                      <a:pt x="0" y="392670"/>
                    </a:lnTo>
                    <a:lnTo>
                      <a:pt x="0" y="392670"/>
                    </a:lnTo>
                    <a:lnTo>
                      <a:pt x="0" y="392670"/>
                    </a:lnTo>
                    <a:lnTo>
                      <a:pt x="0" y="392670"/>
                    </a:lnTo>
                    <a:lnTo>
                      <a:pt x="3" y="392669"/>
                    </a:lnTo>
                    <a:close/>
                  </a:path>
                </a:pathLst>
              </a:custGeom>
              <a:solidFill>
                <a:srgbClr val="604A7B"/>
              </a:solidFill>
              <a:ln>
                <a:noFill/>
              </a:ln>
            </p:spPr>
            <p:txBody>
              <a:bodyPr vert="horz" wrap="square" lIns="91440" tIns="45720" rIns="91440" bIns="45720" numCol="1" anchor="t" anchorCtr="0" compatLnSpc="1">
                <a:prstTxWarp prst="textNoShape">
                  <a:avLst/>
                </a:prstTxWarp>
                <a:noAutofit/>
              </a:bodyPr>
              <a:lstStyle/>
              <a:p>
                <a:endParaRPr lang="id-ID" sz="2400">
                  <a:solidFill>
                    <a:prstClr val="black"/>
                  </a:solidFill>
                </a:endParaRPr>
              </a:p>
            </p:txBody>
          </p:sp>
          <p:sp>
            <p:nvSpPr>
              <p:cNvPr id="179" name="Freeform 10"/>
              <p:cNvSpPr>
                <a:spLocks/>
              </p:cNvSpPr>
              <p:nvPr/>
            </p:nvSpPr>
            <p:spPr bwMode="auto">
              <a:xfrm>
                <a:off x="4095604" y="2777805"/>
                <a:ext cx="499359" cy="1186901"/>
              </a:xfrm>
              <a:custGeom>
                <a:avLst/>
                <a:gdLst>
                  <a:gd name="T0" fmla="*/ 337 w 337"/>
                  <a:gd name="T1" fmla="*/ 801 h 801"/>
                  <a:gd name="T2" fmla="*/ 0 w 337"/>
                  <a:gd name="T3" fmla="*/ 24 h 801"/>
                  <a:gd name="T4" fmla="*/ 337 w 337"/>
                  <a:gd name="T5" fmla="*/ 0 h 801"/>
                  <a:gd name="T6" fmla="*/ 337 w 337"/>
                  <a:gd name="T7" fmla="*/ 801 h 801"/>
                </a:gdLst>
                <a:ahLst/>
                <a:cxnLst>
                  <a:cxn ang="0">
                    <a:pos x="T0" y="T1"/>
                  </a:cxn>
                  <a:cxn ang="0">
                    <a:pos x="T2" y="T3"/>
                  </a:cxn>
                  <a:cxn ang="0">
                    <a:pos x="T4" y="T5"/>
                  </a:cxn>
                  <a:cxn ang="0">
                    <a:pos x="T6" y="T7"/>
                  </a:cxn>
                </a:cxnLst>
                <a:rect l="0" t="0" r="r" b="b"/>
                <a:pathLst>
                  <a:path w="337" h="801">
                    <a:moveTo>
                      <a:pt x="337" y="801"/>
                    </a:moveTo>
                    <a:lnTo>
                      <a:pt x="0" y="24"/>
                    </a:lnTo>
                    <a:lnTo>
                      <a:pt x="337" y="0"/>
                    </a:lnTo>
                    <a:lnTo>
                      <a:pt x="337" y="801"/>
                    </a:lnTo>
                    <a:close/>
                  </a:path>
                </a:pathLst>
              </a:custGeom>
              <a:solidFill>
                <a:srgbClr val="8064A2"/>
              </a:solidFill>
              <a:ln>
                <a:noFill/>
              </a:ln>
            </p:spPr>
            <p:txBody>
              <a:bodyPr vert="horz" wrap="square" lIns="91440" tIns="45720" rIns="91440" bIns="45720" numCol="1" anchor="t" anchorCtr="0" compatLnSpc="1">
                <a:prstTxWarp prst="textNoShape">
                  <a:avLst/>
                </a:prstTxWarp>
              </a:bodyPr>
              <a:lstStyle/>
              <a:p>
                <a:endParaRPr lang="id-ID" sz="2400">
                  <a:solidFill>
                    <a:prstClr val="black"/>
                  </a:solidFill>
                </a:endParaRPr>
              </a:p>
            </p:txBody>
          </p:sp>
          <p:sp>
            <p:nvSpPr>
              <p:cNvPr id="58" name="Freeform 11"/>
              <p:cNvSpPr>
                <a:spLocks/>
              </p:cNvSpPr>
              <p:nvPr/>
            </p:nvSpPr>
            <p:spPr bwMode="auto">
              <a:xfrm>
                <a:off x="4594963" y="2420698"/>
                <a:ext cx="1000198" cy="1544009"/>
              </a:xfrm>
              <a:custGeom>
                <a:avLst/>
                <a:gdLst>
                  <a:gd name="T0" fmla="*/ 0 w 675"/>
                  <a:gd name="T1" fmla="*/ 1042 h 1042"/>
                  <a:gd name="T2" fmla="*/ 0 w 675"/>
                  <a:gd name="T3" fmla="*/ 241 h 1042"/>
                  <a:gd name="T4" fmla="*/ 675 w 675"/>
                  <a:gd name="T5" fmla="*/ 0 h 1042"/>
                  <a:gd name="T6" fmla="*/ 675 w 675"/>
                  <a:gd name="T7" fmla="*/ 800 h 1042"/>
                  <a:gd name="T8" fmla="*/ 0 w 675"/>
                  <a:gd name="T9" fmla="*/ 1042 h 1042"/>
                </a:gdLst>
                <a:ahLst/>
                <a:cxnLst>
                  <a:cxn ang="0">
                    <a:pos x="T0" y="T1"/>
                  </a:cxn>
                  <a:cxn ang="0">
                    <a:pos x="T2" y="T3"/>
                  </a:cxn>
                  <a:cxn ang="0">
                    <a:pos x="T4" y="T5"/>
                  </a:cxn>
                  <a:cxn ang="0">
                    <a:pos x="T6" y="T7"/>
                  </a:cxn>
                  <a:cxn ang="0">
                    <a:pos x="T8" y="T9"/>
                  </a:cxn>
                </a:cxnLst>
                <a:rect l="0" t="0" r="r" b="b"/>
                <a:pathLst>
                  <a:path w="675" h="1042">
                    <a:moveTo>
                      <a:pt x="0" y="1042"/>
                    </a:moveTo>
                    <a:lnTo>
                      <a:pt x="0" y="241"/>
                    </a:lnTo>
                    <a:lnTo>
                      <a:pt x="675" y="0"/>
                    </a:lnTo>
                    <a:lnTo>
                      <a:pt x="675" y="800"/>
                    </a:lnTo>
                    <a:lnTo>
                      <a:pt x="0" y="1042"/>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sz="2400">
                  <a:solidFill>
                    <a:prstClr val="black"/>
                  </a:solidFill>
                </a:endParaRPr>
              </a:p>
            </p:txBody>
          </p:sp>
        </p:grpSp>
        <p:sp>
          <p:nvSpPr>
            <p:cNvPr id="59" name="Freeform 13"/>
            <p:cNvSpPr>
              <a:spLocks/>
            </p:cNvSpPr>
            <p:nvPr/>
          </p:nvSpPr>
          <p:spPr bwMode="auto">
            <a:xfrm>
              <a:off x="3821853" y="4342558"/>
              <a:ext cx="1500296" cy="720142"/>
            </a:xfrm>
            <a:custGeom>
              <a:avLst/>
              <a:gdLst>
                <a:gd name="T0" fmla="*/ 675 w 1350"/>
                <a:gd name="T1" fmla="*/ 486 h 486"/>
                <a:gd name="T2" fmla="*/ 0 w 1350"/>
                <a:gd name="T3" fmla="*/ 242 h 486"/>
                <a:gd name="T4" fmla="*/ 675 w 1350"/>
                <a:gd name="T5" fmla="*/ 0 h 486"/>
                <a:gd name="T6" fmla="*/ 1350 w 1350"/>
                <a:gd name="T7" fmla="*/ 242 h 486"/>
                <a:gd name="T8" fmla="*/ 675 w 1350"/>
                <a:gd name="T9" fmla="*/ 486 h 486"/>
              </a:gdLst>
              <a:ahLst/>
              <a:cxnLst>
                <a:cxn ang="0">
                  <a:pos x="T0" y="T1"/>
                </a:cxn>
                <a:cxn ang="0">
                  <a:pos x="T2" y="T3"/>
                </a:cxn>
                <a:cxn ang="0">
                  <a:pos x="T4" y="T5"/>
                </a:cxn>
                <a:cxn ang="0">
                  <a:pos x="T6" y="T7"/>
                </a:cxn>
                <a:cxn ang="0">
                  <a:pos x="T8" y="T9"/>
                </a:cxn>
              </a:cxnLst>
              <a:rect l="0" t="0" r="r" b="b"/>
              <a:pathLst>
                <a:path w="1350" h="486">
                  <a:moveTo>
                    <a:pt x="675" y="486"/>
                  </a:moveTo>
                  <a:lnTo>
                    <a:pt x="0" y="242"/>
                  </a:lnTo>
                  <a:lnTo>
                    <a:pt x="675" y="0"/>
                  </a:lnTo>
                  <a:lnTo>
                    <a:pt x="1350" y="242"/>
                  </a:lnTo>
                  <a:lnTo>
                    <a:pt x="675" y="486"/>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sz="2400">
                <a:solidFill>
                  <a:prstClr val="black"/>
                </a:solidFill>
              </a:endParaRPr>
            </a:p>
          </p:txBody>
        </p:sp>
        <p:sp>
          <p:nvSpPr>
            <p:cNvPr id="60" name="Freeform 15"/>
            <p:cNvSpPr>
              <a:spLocks/>
            </p:cNvSpPr>
            <p:nvPr/>
          </p:nvSpPr>
          <p:spPr bwMode="auto">
            <a:xfrm>
              <a:off x="4572000" y="4701151"/>
              <a:ext cx="750149" cy="1226909"/>
            </a:xfrm>
            <a:custGeom>
              <a:avLst/>
              <a:gdLst>
                <a:gd name="T0" fmla="*/ 0 w 675"/>
                <a:gd name="T1" fmla="*/ 828 h 828"/>
                <a:gd name="T2" fmla="*/ 0 w 675"/>
                <a:gd name="T3" fmla="*/ 244 h 828"/>
                <a:gd name="T4" fmla="*/ 675 w 675"/>
                <a:gd name="T5" fmla="*/ 0 h 828"/>
                <a:gd name="T6" fmla="*/ 0 w 675"/>
                <a:gd name="T7" fmla="*/ 828 h 828"/>
              </a:gdLst>
              <a:ahLst/>
              <a:cxnLst>
                <a:cxn ang="0">
                  <a:pos x="T0" y="T1"/>
                </a:cxn>
                <a:cxn ang="0">
                  <a:pos x="T2" y="T3"/>
                </a:cxn>
                <a:cxn ang="0">
                  <a:pos x="T4" y="T5"/>
                </a:cxn>
                <a:cxn ang="0">
                  <a:pos x="T6" y="T7"/>
                </a:cxn>
              </a:cxnLst>
              <a:rect l="0" t="0" r="r" b="b"/>
              <a:pathLst>
                <a:path w="675" h="828">
                  <a:moveTo>
                    <a:pt x="0" y="828"/>
                  </a:moveTo>
                  <a:lnTo>
                    <a:pt x="0" y="244"/>
                  </a:lnTo>
                  <a:lnTo>
                    <a:pt x="675" y="0"/>
                  </a:lnTo>
                  <a:lnTo>
                    <a:pt x="0" y="828"/>
                  </a:ln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endParaRPr lang="id-ID" sz="2400">
                <a:solidFill>
                  <a:prstClr val="black"/>
                </a:solidFill>
              </a:endParaRPr>
            </a:p>
          </p:txBody>
        </p:sp>
        <p:sp>
          <p:nvSpPr>
            <p:cNvPr id="61" name="Freeform 16"/>
            <p:cNvSpPr>
              <a:spLocks/>
            </p:cNvSpPr>
            <p:nvPr/>
          </p:nvSpPr>
          <p:spPr bwMode="auto">
            <a:xfrm>
              <a:off x="3821852" y="4701151"/>
              <a:ext cx="750149" cy="1226909"/>
            </a:xfrm>
            <a:custGeom>
              <a:avLst/>
              <a:gdLst>
                <a:gd name="T0" fmla="*/ 675 w 675"/>
                <a:gd name="T1" fmla="*/ 828 h 828"/>
                <a:gd name="T2" fmla="*/ 675 w 675"/>
                <a:gd name="T3" fmla="*/ 244 h 828"/>
                <a:gd name="T4" fmla="*/ 0 w 675"/>
                <a:gd name="T5" fmla="*/ 0 h 828"/>
                <a:gd name="T6" fmla="*/ 675 w 675"/>
                <a:gd name="T7" fmla="*/ 828 h 828"/>
              </a:gdLst>
              <a:ahLst/>
              <a:cxnLst>
                <a:cxn ang="0">
                  <a:pos x="T0" y="T1"/>
                </a:cxn>
                <a:cxn ang="0">
                  <a:pos x="T2" y="T3"/>
                </a:cxn>
                <a:cxn ang="0">
                  <a:pos x="T4" y="T5"/>
                </a:cxn>
                <a:cxn ang="0">
                  <a:pos x="T6" y="T7"/>
                </a:cxn>
              </a:cxnLst>
              <a:rect l="0" t="0" r="r" b="b"/>
              <a:pathLst>
                <a:path w="675" h="828">
                  <a:moveTo>
                    <a:pt x="675" y="828"/>
                  </a:moveTo>
                  <a:lnTo>
                    <a:pt x="675" y="244"/>
                  </a:lnTo>
                  <a:lnTo>
                    <a:pt x="0" y="0"/>
                  </a:lnTo>
                  <a:lnTo>
                    <a:pt x="675" y="82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id-ID" sz="2400">
                <a:solidFill>
                  <a:prstClr val="black"/>
                </a:solidFill>
              </a:endParaRPr>
            </a:p>
          </p:txBody>
        </p:sp>
        <p:grpSp>
          <p:nvGrpSpPr>
            <p:cNvPr id="159" name="Group 158"/>
            <p:cNvGrpSpPr/>
            <p:nvPr/>
          </p:nvGrpSpPr>
          <p:grpSpPr>
            <a:xfrm>
              <a:off x="3821851" y="2592111"/>
              <a:ext cx="1500296" cy="1911962"/>
              <a:chOff x="5095800" y="2592111"/>
              <a:chExt cx="2000395" cy="1911962"/>
            </a:xfrm>
          </p:grpSpPr>
          <p:sp>
            <p:nvSpPr>
              <p:cNvPr id="160" name="Freeform 17"/>
              <p:cNvSpPr>
                <a:spLocks/>
              </p:cNvSpPr>
              <p:nvPr/>
            </p:nvSpPr>
            <p:spPr bwMode="auto">
              <a:xfrm>
                <a:off x="6095996" y="2959894"/>
                <a:ext cx="1000198" cy="1544179"/>
              </a:xfrm>
              <a:custGeom>
                <a:avLst/>
                <a:gdLst>
                  <a:gd name="T0" fmla="*/ 0 w 675"/>
                  <a:gd name="T1" fmla="*/ 242 h 1042"/>
                  <a:gd name="T2" fmla="*/ 0 w 675"/>
                  <a:gd name="T3" fmla="*/ 1042 h 1042"/>
                  <a:gd name="T4" fmla="*/ 675 w 675"/>
                  <a:gd name="T5" fmla="*/ 801 h 1042"/>
                  <a:gd name="T6" fmla="*/ 675 w 675"/>
                  <a:gd name="T7" fmla="*/ 0 h 1042"/>
                  <a:gd name="T8" fmla="*/ 0 w 675"/>
                  <a:gd name="T9" fmla="*/ 242 h 1042"/>
                </a:gdLst>
                <a:ahLst/>
                <a:cxnLst>
                  <a:cxn ang="0">
                    <a:pos x="T0" y="T1"/>
                  </a:cxn>
                  <a:cxn ang="0">
                    <a:pos x="T2" y="T3"/>
                  </a:cxn>
                  <a:cxn ang="0">
                    <a:pos x="T4" y="T5"/>
                  </a:cxn>
                  <a:cxn ang="0">
                    <a:pos x="T6" y="T7"/>
                  </a:cxn>
                  <a:cxn ang="0">
                    <a:pos x="T8" y="T9"/>
                  </a:cxn>
                </a:cxnLst>
                <a:rect l="0" t="0" r="r" b="b"/>
                <a:pathLst>
                  <a:path w="675" h="1042">
                    <a:moveTo>
                      <a:pt x="0" y="242"/>
                    </a:moveTo>
                    <a:lnTo>
                      <a:pt x="0" y="1042"/>
                    </a:lnTo>
                    <a:lnTo>
                      <a:pt x="675" y="801"/>
                    </a:lnTo>
                    <a:lnTo>
                      <a:pt x="675" y="0"/>
                    </a:lnTo>
                    <a:lnTo>
                      <a:pt x="0" y="242"/>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id-ID" sz="2400">
                  <a:solidFill>
                    <a:prstClr val="black"/>
                  </a:solidFill>
                </a:endParaRPr>
              </a:p>
            </p:txBody>
          </p:sp>
          <p:sp>
            <p:nvSpPr>
              <p:cNvPr id="161" name="Freeform 21"/>
              <p:cNvSpPr>
                <a:spLocks/>
              </p:cNvSpPr>
              <p:nvPr/>
            </p:nvSpPr>
            <p:spPr bwMode="auto">
              <a:xfrm>
                <a:off x="5095802" y="2959894"/>
                <a:ext cx="1000198" cy="1544179"/>
              </a:xfrm>
              <a:custGeom>
                <a:avLst/>
                <a:gdLst>
                  <a:gd name="T0" fmla="*/ 0 w 675"/>
                  <a:gd name="T1" fmla="*/ 0 h 1042"/>
                  <a:gd name="T2" fmla="*/ 0 w 675"/>
                  <a:gd name="T3" fmla="*/ 801 h 1042"/>
                  <a:gd name="T4" fmla="*/ 675 w 675"/>
                  <a:gd name="T5" fmla="*/ 1042 h 1042"/>
                  <a:gd name="T6" fmla="*/ 675 w 675"/>
                  <a:gd name="T7" fmla="*/ 242 h 1042"/>
                  <a:gd name="T8" fmla="*/ 0 w 675"/>
                  <a:gd name="T9" fmla="*/ 0 h 1042"/>
                </a:gdLst>
                <a:ahLst/>
                <a:cxnLst>
                  <a:cxn ang="0">
                    <a:pos x="T0" y="T1"/>
                  </a:cxn>
                  <a:cxn ang="0">
                    <a:pos x="T2" y="T3"/>
                  </a:cxn>
                  <a:cxn ang="0">
                    <a:pos x="T4" y="T5"/>
                  </a:cxn>
                  <a:cxn ang="0">
                    <a:pos x="T6" y="T7"/>
                  </a:cxn>
                  <a:cxn ang="0">
                    <a:pos x="T8" y="T9"/>
                  </a:cxn>
                </a:cxnLst>
                <a:rect l="0" t="0" r="r" b="b"/>
                <a:pathLst>
                  <a:path w="675" h="1042">
                    <a:moveTo>
                      <a:pt x="0" y="0"/>
                    </a:moveTo>
                    <a:lnTo>
                      <a:pt x="0" y="801"/>
                    </a:lnTo>
                    <a:lnTo>
                      <a:pt x="675" y="1042"/>
                    </a:lnTo>
                    <a:lnTo>
                      <a:pt x="675" y="24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sz="2400">
                  <a:solidFill>
                    <a:prstClr val="black"/>
                  </a:solidFill>
                </a:endParaRPr>
              </a:p>
            </p:txBody>
          </p:sp>
          <p:sp>
            <p:nvSpPr>
              <p:cNvPr id="162" name="Diamond 161"/>
              <p:cNvSpPr/>
              <p:nvPr/>
            </p:nvSpPr>
            <p:spPr>
              <a:xfrm>
                <a:off x="5095800" y="2592111"/>
                <a:ext cx="2000395" cy="735566"/>
              </a:xfrm>
              <a:prstGeom prst="diamond">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grpSp>
        <p:grpSp>
          <p:nvGrpSpPr>
            <p:cNvPr id="3" name="Group 2"/>
            <p:cNvGrpSpPr/>
            <p:nvPr/>
          </p:nvGrpSpPr>
          <p:grpSpPr>
            <a:xfrm>
              <a:off x="3821853" y="1196752"/>
              <a:ext cx="1500296" cy="1588462"/>
              <a:chOff x="5095802" y="1196752"/>
              <a:chExt cx="2000395" cy="1588462"/>
            </a:xfrm>
          </p:grpSpPr>
          <p:sp>
            <p:nvSpPr>
              <p:cNvPr id="65" name="Freeform 45"/>
              <p:cNvSpPr>
                <a:spLocks/>
              </p:cNvSpPr>
              <p:nvPr/>
            </p:nvSpPr>
            <p:spPr bwMode="auto">
              <a:xfrm>
                <a:off x="6095999" y="1196752"/>
                <a:ext cx="1000198" cy="1588462"/>
              </a:xfrm>
              <a:custGeom>
                <a:avLst/>
                <a:gdLst>
                  <a:gd name="T0" fmla="*/ 0 w 675"/>
                  <a:gd name="T1" fmla="*/ 0 h 1072"/>
                  <a:gd name="T2" fmla="*/ 0 w 675"/>
                  <a:gd name="T3" fmla="*/ 1072 h 1072"/>
                  <a:gd name="T4" fmla="*/ 675 w 675"/>
                  <a:gd name="T5" fmla="*/ 828 h 1072"/>
                  <a:gd name="T6" fmla="*/ 0 w 675"/>
                  <a:gd name="T7" fmla="*/ 0 h 1072"/>
                </a:gdLst>
                <a:ahLst/>
                <a:cxnLst>
                  <a:cxn ang="0">
                    <a:pos x="T0" y="T1"/>
                  </a:cxn>
                  <a:cxn ang="0">
                    <a:pos x="T2" y="T3"/>
                  </a:cxn>
                  <a:cxn ang="0">
                    <a:pos x="T4" y="T5"/>
                  </a:cxn>
                  <a:cxn ang="0">
                    <a:pos x="T6" y="T7"/>
                  </a:cxn>
                </a:cxnLst>
                <a:rect l="0" t="0" r="r" b="b"/>
                <a:pathLst>
                  <a:path w="675" h="1072">
                    <a:moveTo>
                      <a:pt x="0" y="0"/>
                    </a:moveTo>
                    <a:lnTo>
                      <a:pt x="0" y="1072"/>
                    </a:lnTo>
                    <a:lnTo>
                      <a:pt x="675" y="828"/>
                    </a:lnTo>
                    <a:lnTo>
                      <a:pt x="0" y="0"/>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id-ID" sz="2400">
                  <a:solidFill>
                    <a:prstClr val="black"/>
                  </a:solidFill>
                </a:endParaRPr>
              </a:p>
            </p:txBody>
          </p:sp>
          <p:sp>
            <p:nvSpPr>
              <p:cNvPr id="66" name="Freeform 46"/>
              <p:cNvSpPr>
                <a:spLocks/>
              </p:cNvSpPr>
              <p:nvPr/>
            </p:nvSpPr>
            <p:spPr bwMode="auto">
              <a:xfrm>
                <a:off x="5095802" y="1196752"/>
                <a:ext cx="1000198" cy="1588462"/>
              </a:xfrm>
              <a:custGeom>
                <a:avLst/>
                <a:gdLst>
                  <a:gd name="T0" fmla="*/ 675 w 675"/>
                  <a:gd name="T1" fmla="*/ 0 h 1072"/>
                  <a:gd name="T2" fmla="*/ 675 w 675"/>
                  <a:gd name="T3" fmla="*/ 1072 h 1072"/>
                  <a:gd name="T4" fmla="*/ 0 w 675"/>
                  <a:gd name="T5" fmla="*/ 828 h 1072"/>
                  <a:gd name="T6" fmla="*/ 675 w 675"/>
                  <a:gd name="T7" fmla="*/ 0 h 1072"/>
                </a:gdLst>
                <a:ahLst/>
                <a:cxnLst>
                  <a:cxn ang="0">
                    <a:pos x="T0" y="T1"/>
                  </a:cxn>
                  <a:cxn ang="0">
                    <a:pos x="T2" y="T3"/>
                  </a:cxn>
                  <a:cxn ang="0">
                    <a:pos x="T4" y="T5"/>
                  </a:cxn>
                  <a:cxn ang="0">
                    <a:pos x="T6" y="T7"/>
                  </a:cxn>
                </a:cxnLst>
                <a:rect l="0" t="0" r="r" b="b"/>
                <a:pathLst>
                  <a:path w="675" h="1072">
                    <a:moveTo>
                      <a:pt x="675" y="0"/>
                    </a:moveTo>
                    <a:lnTo>
                      <a:pt x="675" y="1072"/>
                    </a:lnTo>
                    <a:lnTo>
                      <a:pt x="0" y="828"/>
                    </a:lnTo>
                    <a:lnTo>
                      <a:pt x="67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sz="2400">
                  <a:solidFill>
                    <a:prstClr val="black"/>
                  </a:solidFill>
                </a:endParaRPr>
              </a:p>
            </p:txBody>
          </p:sp>
        </p:grpSp>
        <p:grpSp>
          <p:nvGrpSpPr>
            <p:cNvPr id="164" name="Group 163"/>
            <p:cNvGrpSpPr/>
            <p:nvPr/>
          </p:nvGrpSpPr>
          <p:grpSpPr>
            <a:xfrm>
              <a:off x="3099256" y="3149731"/>
              <a:ext cx="1126889" cy="1544008"/>
              <a:chOff x="4132339" y="3149731"/>
              <a:chExt cx="1502519" cy="1544008"/>
            </a:xfrm>
          </p:grpSpPr>
          <p:sp>
            <p:nvSpPr>
              <p:cNvPr id="165" name="Freeform 164"/>
              <p:cNvSpPr>
                <a:spLocks/>
              </p:cNvSpPr>
              <p:nvPr/>
            </p:nvSpPr>
            <p:spPr bwMode="auto">
              <a:xfrm>
                <a:off x="4132339" y="3149731"/>
                <a:ext cx="1502519" cy="1544008"/>
              </a:xfrm>
              <a:custGeom>
                <a:avLst/>
                <a:gdLst>
                  <a:gd name="connsiteX0" fmla="*/ 502322 w 1502519"/>
                  <a:gd name="connsiteY0" fmla="*/ 0 h 1544008"/>
                  <a:gd name="connsiteX1" fmla="*/ 1502519 w 1502519"/>
                  <a:gd name="connsiteY1" fmla="*/ 358589 h 1544008"/>
                  <a:gd name="connsiteX2" fmla="*/ 1502519 w 1502519"/>
                  <a:gd name="connsiteY2" fmla="*/ 358589 h 1544008"/>
                  <a:gd name="connsiteX3" fmla="*/ 1502519 w 1502519"/>
                  <a:gd name="connsiteY3" fmla="*/ 358589 h 1544008"/>
                  <a:gd name="connsiteX4" fmla="*/ 1502519 w 1502519"/>
                  <a:gd name="connsiteY4" fmla="*/ 1544008 h 1544008"/>
                  <a:gd name="connsiteX5" fmla="*/ 0 w 1502519"/>
                  <a:gd name="connsiteY5" fmla="*/ 1151338 h 15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2519" h="1544008">
                    <a:moveTo>
                      <a:pt x="502322" y="0"/>
                    </a:moveTo>
                    <a:lnTo>
                      <a:pt x="1502519" y="358589"/>
                    </a:lnTo>
                    <a:lnTo>
                      <a:pt x="1502519" y="358589"/>
                    </a:lnTo>
                    <a:lnTo>
                      <a:pt x="1502519" y="358589"/>
                    </a:lnTo>
                    <a:lnTo>
                      <a:pt x="1502519" y="1544008"/>
                    </a:lnTo>
                    <a:lnTo>
                      <a:pt x="0" y="1151338"/>
                    </a:lnTo>
                    <a:close/>
                  </a:path>
                </a:pathLst>
              </a:custGeom>
              <a:solidFill>
                <a:srgbClr val="D33F0B"/>
              </a:solidFill>
              <a:ln>
                <a:noFill/>
              </a:ln>
            </p:spPr>
            <p:txBody>
              <a:bodyPr vert="horz" wrap="square" lIns="91440" tIns="45720" rIns="91440" bIns="45720" numCol="1" anchor="t" anchorCtr="0" compatLnSpc="1">
                <a:prstTxWarp prst="textNoShape">
                  <a:avLst/>
                </a:prstTxWarp>
                <a:noAutofit/>
              </a:bodyPr>
              <a:lstStyle/>
              <a:p>
                <a:endParaRPr lang="id-ID" sz="2400">
                  <a:solidFill>
                    <a:prstClr val="black"/>
                  </a:solidFill>
                </a:endParaRPr>
              </a:p>
            </p:txBody>
          </p:sp>
          <p:sp>
            <p:nvSpPr>
              <p:cNvPr id="166" name="Freeform 47"/>
              <p:cNvSpPr>
                <a:spLocks/>
              </p:cNvSpPr>
              <p:nvPr/>
            </p:nvSpPr>
            <p:spPr bwMode="auto">
              <a:xfrm>
                <a:off x="4132339" y="3508320"/>
                <a:ext cx="1502519" cy="1185419"/>
              </a:xfrm>
              <a:custGeom>
                <a:avLst/>
                <a:gdLst>
                  <a:gd name="T0" fmla="*/ 0 w 1014"/>
                  <a:gd name="T1" fmla="*/ 535 h 800"/>
                  <a:gd name="T2" fmla="*/ 1014 w 1014"/>
                  <a:gd name="T3" fmla="*/ 800 h 800"/>
                  <a:gd name="T4" fmla="*/ 1014 w 1014"/>
                  <a:gd name="T5" fmla="*/ 0 h 800"/>
                  <a:gd name="T6" fmla="*/ 0 w 1014"/>
                  <a:gd name="T7" fmla="*/ 535 h 800"/>
                </a:gdLst>
                <a:ahLst/>
                <a:cxnLst>
                  <a:cxn ang="0">
                    <a:pos x="T0" y="T1"/>
                  </a:cxn>
                  <a:cxn ang="0">
                    <a:pos x="T2" y="T3"/>
                  </a:cxn>
                  <a:cxn ang="0">
                    <a:pos x="T4" y="T5"/>
                  </a:cxn>
                  <a:cxn ang="0">
                    <a:pos x="T6" y="T7"/>
                  </a:cxn>
                </a:cxnLst>
                <a:rect l="0" t="0" r="r" b="b"/>
                <a:pathLst>
                  <a:path w="1014" h="800">
                    <a:moveTo>
                      <a:pt x="0" y="535"/>
                    </a:moveTo>
                    <a:lnTo>
                      <a:pt x="1014" y="800"/>
                    </a:lnTo>
                    <a:lnTo>
                      <a:pt x="1014" y="0"/>
                    </a:lnTo>
                    <a:lnTo>
                      <a:pt x="0" y="535"/>
                    </a:lnTo>
                    <a:close/>
                  </a:path>
                </a:pathLst>
              </a:custGeom>
              <a:solidFill>
                <a:srgbClr val="F3591F"/>
              </a:solidFill>
              <a:ln>
                <a:noFill/>
              </a:ln>
            </p:spPr>
            <p:txBody>
              <a:bodyPr vert="horz" wrap="square" lIns="91440" tIns="45720" rIns="91440" bIns="45720" numCol="1" anchor="t" anchorCtr="0" compatLnSpc="1">
                <a:prstTxWarp prst="textNoShape">
                  <a:avLst/>
                </a:prstTxWarp>
              </a:bodyPr>
              <a:lstStyle/>
              <a:p>
                <a:endParaRPr lang="id-ID" sz="2400">
                  <a:solidFill>
                    <a:prstClr val="black"/>
                  </a:solidFill>
                </a:endParaRPr>
              </a:p>
            </p:txBody>
          </p:sp>
        </p:grpSp>
        <p:grpSp>
          <p:nvGrpSpPr>
            <p:cNvPr id="167" name="Group 166"/>
            <p:cNvGrpSpPr/>
            <p:nvPr/>
          </p:nvGrpSpPr>
          <p:grpSpPr>
            <a:xfrm>
              <a:off x="4946519" y="3149731"/>
              <a:ext cx="1125779" cy="1544008"/>
              <a:chOff x="6595358" y="3149731"/>
              <a:chExt cx="1501038" cy="1544008"/>
            </a:xfrm>
          </p:grpSpPr>
          <p:sp>
            <p:nvSpPr>
              <p:cNvPr id="168" name="Freeform 167"/>
              <p:cNvSpPr>
                <a:spLocks/>
              </p:cNvSpPr>
              <p:nvPr/>
            </p:nvSpPr>
            <p:spPr bwMode="auto">
              <a:xfrm>
                <a:off x="6595358" y="3149731"/>
                <a:ext cx="1501038" cy="1544008"/>
              </a:xfrm>
              <a:custGeom>
                <a:avLst/>
                <a:gdLst>
                  <a:gd name="connsiteX0" fmla="*/ 1000198 w 1501038"/>
                  <a:gd name="connsiteY0" fmla="*/ 0 h 1544008"/>
                  <a:gd name="connsiteX1" fmla="*/ 1501038 w 1501038"/>
                  <a:gd name="connsiteY1" fmla="*/ 1151338 h 1544008"/>
                  <a:gd name="connsiteX2" fmla="*/ 0 w 1501038"/>
                  <a:gd name="connsiteY2" fmla="*/ 1544008 h 1544008"/>
                  <a:gd name="connsiteX3" fmla="*/ 0 w 1501038"/>
                  <a:gd name="connsiteY3" fmla="*/ 358589 h 1544008"/>
                  <a:gd name="connsiteX4" fmla="*/ 0 w 1501038"/>
                  <a:gd name="connsiteY4" fmla="*/ 358589 h 1544008"/>
                  <a:gd name="connsiteX5" fmla="*/ 1 w 1501038"/>
                  <a:gd name="connsiteY5" fmla="*/ 358589 h 15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1038" h="1544008">
                    <a:moveTo>
                      <a:pt x="1000198" y="0"/>
                    </a:moveTo>
                    <a:lnTo>
                      <a:pt x="1501038" y="1151338"/>
                    </a:lnTo>
                    <a:lnTo>
                      <a:pt x="0" y="1544008"/>
                    </a:lnTo>
                    <a:lnTo>
                      <a:pt x="0" y="358589"/>
                    </a:lnTo>
                    <a:lnTo>
                      <a:pt x="0" y="358589"/>
                    </a:lnTo>
                    <a:lnTo>
                      <a:pt x="1" y="358589"/>
                    </a:lnTo>
                    <a:close/>
                  </a:path>
                </a:pathLst>
              </a:custGeom>
              <a:solidFill>
                <a:srgbClr val="7A8E00"/>
              </a:solidFill>
              <a:ln>
                <a:noFill/>
              </a:ln>
            </p:spPr>
            <p:txBody>
              <a:bodyPr vert="horz" wrap="square" lIns="91440" tIns="45720" rIns="91440" bIns="45720" numCol="1" anchor="t" anchorCtr="0" compatLnSpc="1">
                <a:prstTxWarp prst="textNoShape">
                  <a:avLst/>
                </a:prstTxWarp>
                <a:noAutofit/>
              </a:bodyPr>
              <a:lstStyle/>
              <a:p>
                <a:endParaRPr lang="id-ID" sz="2400">
                  <a:solidFill>
                    <a:prstClr val="black"/>
                  </a:solidFill>
                </a:endParaRPr>
              </a:p>
            </p:txBody>
          </p:sp>
          <p:sp>
            <p:nvSpPr>
              <p:cNvPr id="169" name="Freeform 49"/>
              <p:cNvSpPr>
                <a:spLocks/>
              </p:cNvSpPr>
              <p:nvPr/>
            </p:nvSpPr>
            <p:spPr bwMode="auto">
              <a:xfrm>
                <a:off x="6595358" y="3508320"/>
                <a:ext cx="1501038" cy="1185419"/>
              </a:xfrm>
              <a:custGeom>
                <a:avLst/>
                <a:gdLst>
                  <a:gd name="T0" fmla="*/ 1013 w 1013"/>
                  <a:gd name="T1" fmla="*/ 535 h 800"/>
                  <a:gd name="T2" fmla="*/ 0 w 1013"/>
                  <a:gd name="T3" fmla="*/ 800 h 800"/>
                  <a:gd name="T4" fmla="*/ 0 w 1013"/>
                  <a:gd name="T5" fmla="*/ 0 h 800"/>
                  <a:gd name="T6" fmla="*/ 1013 w 1013"/>
                  <a:gd name="T7" fmla="*/ 535 h 800"/>
                </a:gdLst>
                <a:ahLst/>
                <a:cxnLst>
                  <a:cxn ang="0">
                    <a:pos x="T0" y="T1"/>
                  </a:cxn>
                  <a:cxn ang="0">
                    <a:pos x="T2" y="T3"/>
                  </a:cxn>
                  <a:cxn ang="0">
                    <a:pos x="T4" y="T5"/>
                  </a:cxn>
                  <a:cxn ang="0">
                    <a:pos x="T6" y="T7"/>
                  </a:cxn>
                </a:cxnLst>
                <a:rect l="0" t="0" r="r" b="b"/>
                <a:pathLst>
                  <a:path w="1013" h="800">
                    <a:moveTo>
                      <a:pt x="1013" y="535"/>
                    </a:moveTo>
                    <a:lnTo>
                      <a:pt x="0" y="800"/>
                    </a:lnTo>
                    <a:lnTo>
                      <a:pt x="0" y="0"/>
                    </a:lnTo>
                    <a:lnTo>
                      <a:pt x="1013" y="535"/>
                    </a:lnTo>
                    <a:close/>
                  </a:path>
                </a:pathLst>
              </a:custGeom>
              <a:solidFill>
                <a:srgbClr val="A9C500"/>
              </a:solidFill>
              <a:ln>
                <a:noFill/>
              </a:ln>
            </p:spPr>
            <p:txBody>
              <a:bodyPr vert="horz" wrap="square" lIns="91440" tIns="45720" rIns="91440" bIns="45720" numCol="1" anchor="t" anchorCtr="0" compatLnSpc="1">
                <a:prstTxWarp prst="textNoShape">
                  <a:avLst/>
                </a:prstTxWarp>
              </a:bodyPr>
              <a:lstStyle/>
              <a:p>
                <a:endParaRPr lang="id-ID" sz="2400">
                  <a:solidFill>
                    <a:prstClr val="black"/>
                  </a:solidFill>
                </a:endParaRPr>
              </a:p>
            </p:txBody>
          </p:sp>
        </p:grpSp>
      </p:grpSp>
      <p:sp>
        <p:nvSpPr>
          <p:cNvPr id="6" name="TextBox 5"/>
          <p:cNvSpPr txBox="1"/>
          <p:nvPr/>
        </p:nvSpPr>
        <p:spPr>
          <a:xfrm>
            <a:off x="2493554" y="365172"/>
            <a:ext cx="3672408" cy="523220"/>
          </a:xfrm>
          <a:prstGeom prst="rect">
            <a:avLst/>
          </a:prstGeom>
          <a:noFill/>
        </p:spPr>
        <p:txBody>
          <a:bodyPr wrap="square" rtlCol="0">
            <a:spAutoFit/>
          </a:bodyPr>
          <a:lstStyle/>
          <a:p>
            <a:pPr algn="ctr"/>
            <a:r>
              <a:rPr lang="ru-RU" sz="2800" b="1" dirty="0" err="1">
                <a:solidFill>
                  <a:srgbClr val="C00000"/>
                </a:solidFill>
                <a:latin typeface="Times New Roman" panose="02020603050405020304" pitchFamily="18" charset="0"/>
                <a:cs typeface="Times New Roman" panose="02020603050405020304" pitchFamily="18" charset="0"/>
              </a:rPr>
              <a:t>Гонгконг</a:t>
            </a:r>
            <a:endParaRPr lang="ru-RU" sz="2800" dirty="0">
              <a:solidFill>
                <a:srgbClr val="C00000"/>
              </a:solidFill>
            </a:endParaRPr>
          </a:p>
        </p:txBody>
      </p:sp>
      <p:pic>
        <p:nvPicPr>
          <p:cNvPr id="46" name="Рисунок 45">
            <a:extLst>
              <a:ext uri="{FF2B5EF4-FFF2-40B4-BE49-F238E27FC236}">
                <a16:creationId xmlns:a16="http://schemas.microsoft.com/office/drawing/2014/main" id="{1A09A66B-038A-4886-A046-70171C1D024D}"/>
              </a:ext>
            </a:extLst>
          </p:cNvPr>
          <p:cNvPicPr>
            <a:picLocks noChangeAspect="1"/>
          </p:cNvPicPr>
          <p:nvPr/>
        </p:nvPicPr>
        <p:blipFill>
          <a:blip r:embed="rId4"/>
          <a:stretch>
            <a:fillRect/>
          </a:stretch>
        </p:blipFill>
        <p:spPr>
          <a:xfrm>
            <a:off x="179512" y="116632"/>
            <a:ext cx="2520262" cy="1657525"/>
          </a:xfrm>
          <a:prstGeom prst="rect">
            <a:avLst/>
          </a:prstGeom>
        </p:spPr>
      </p:pic>
      <p:sp>
        <p:nvSpPr>
          <p:cNvPr id="8" name="TextBox 7"/>
          <p:cNvSpPr txBox="1"/>
          <p:nvPr/>
        </p:nvSpPr>
        <p:spPr>
          <a:xfrm>
            <a:off x="5717620" y="626782"/>
            <a:ext cx="3472774" cy="1938992"/>
          </a:xfrm>
          <a:prstGeom prst="rect">
            <a:avLst/>
          </a:prstGeom>
          <a:noFill/>
        </p:spPr>
        <p:txBody>
          <a:bodyPr wrap="square" rtlCol="0">
            <a:spAutoFit/>
          </a:bodyPr>
          <a:lstStyle/>
          <a:p>
            <a:pPr algn="ctr"/>
            <a:r>
              <a:rPr lang="ru-RU" sz="2000" b="1" dirty="0">
                <a:solidFill>
                  <a:schemeClr val="accent4">
                    <a:lumMod val="50000"/>
                  </a:schemeClr>
                </a:solidFill>
                <a:latin typeface="Times New Roman" panose="02020603050405020304" pitchFamily="18" charset="0"/>
                <a:cs typeface="Times New Roman" panose="02020603050405020304" pitchFamily="18" charset="0"/>
              </a:rPr>
              <a:t>ХХ </a:t>
            </a:r>
            <a:r>
              <a:rPr lang="ru-RU" sz="2000" b="1" dirty="0" err="1">
                <a:solidFill>
                  <a:schemeClr val="accent4">
                    <a:lumMod val="50000"/>
                  </a:schemeClr>
                </a:solidFill>
                <a:latin typeface="Times New Roman" panose="02020603050405020304" pitchFamily="18" charset="0"/>
                <a:cs typeface="Times New Roman" panose="02020603050405020304" pitchFamily="18" charset="0"/>
              </a:rPr>
              <a:t>аср</a:t>
            </a:r>
            <a:r>
              <a:rPr lang="ru-RU" sz="2000" b="1" dirty="0">
                <a:solidFill>
                  <a:schemeClr val="accent4">
                    <a:lumMod val="50000"/>
                  </a:schemeClr>
                </a:solidFill>
                <a:latin typeface="Times New Roman" panose="02020603050405020304" pitchFamily="18" charset="0"/>
                <a:cs typeface="Times New Roman" panose="02020603050405020304" pitchFamily="18" charset="0"/>
              </a:rPr>
              <a:t> </a:t>
            </a:r>
            <a:r>
              <a:rPr lang="ru-RU" sz="2000" b="1" dirty="0" err="1">
                <a:solidFill>
                  <a:schemeClr val="accent4">
                    <a:lumMod val="50000"/>
                  </a:schemeClr>
                </a:solidFill>
                <a:latin typeface="Times New Roman" panose="02020603050405020304" pitchFamily="18" charset="0"/>
                <a:cs typeface="Times New Roman" panose="02020603050405020304" pitchFamily="18" charset="0"/>
              </a:rPr>
              <a:t>ўрталарида</a:t>
            </a:r>
            <a:r>
              <a:rPr lang="ru-RU" sz="2000" b="1" dirty="0">
                <a:solidFill>
                  <a:schemeClr val="accent4">
                    <a:lumMod val="50000"/>
                  </a:schemeClr>
                </a:solidFill>
                <a:latin typeface="Times New Roman" panose="02020603050405020304" pitchFamily="18" charset="0"/>
                <a:cs typeface="Times New Roman" panose="02020603050405020304" pitchFamily="18" charset="0"/>
              </a:rPr>
              <a:t> </a:t>
            </a:r>
            <a:r>
              <a:rPr lang="ru-RU" sz="2000" b="1" dirty="0" err="1">
                <a:solidFill>
                  <a:schemeClr val="accent4">
                    <a:lumMod val="50000"/>
                  </a:schemeClr>
                </a:solidFill>
                <a:latin typeface="Times New Roman" panose="02020603050405020304" pitchFamily="18" charset="0"/>
                <a:cs typeface="Times New Roman" panose="02020603050405020304" pitchFamily="18" charset="0"/>
              </a:rPr>
              <a:t>Гонгконг</a:t>
            </a:r>
            <a:r>
              <a:rPr lang="ru-RU" sz="2000" b="1" dirty="0">
                <a:solidFill>
                  <a:schemeClr val="accent4">
                    <a:lumMod val="50000"/>
                  </a:schemeClr>
                </a:solidFill>
                <a:latin typeface="Times New Roman" panose="02020603050405020304" pitchFamily="18" charset="0"/>
                <a:cs typeface="Times New Roman" panose="02020603050405020304" pitchFamily="18" charset="0"/>
              </a:rPr>
              <a:t> коррупция “</a:t>
            </a:r>
            <a:r>
              <a:rPr lang="ru-RU" sz="2000" b="1" dirty="0" err="1">
                <a:solidFill>
                  <a:schemeClr val="accent4">
                    <a:lumMod val="50000"/>
                  </a:schemeClr>
                </a:solidFill>
                <a:latin typeface="Times New Roman" panose="02020603050405020304" pitchFamily="18" charset="0"/>
                <a:cs typeface="Times New Roman" panose="02020603050405020304" pitchFamily="18" charset="0"/>
              </a:rPr>
              <a:t>ботқоғига</a:t>
            </a:r>
            <a:r>
              <a:rPr lang="ru-RU" sz="2000" b="1" dirty="0">
                <a:solidFill>
                  <a:schemeClr val="accent4">
                    <a:lumMod val="50000"/>
                  </a:schemeClr>
                </a:solidFill>
                <a:latin typeface="Times New Roman" panose="02020603050405020304" pitchFamily="18" charset="0"/>
                <a:cs typeface="Times New Roman" panose="02020603050405020304" pitchFamily="18" charset="0"/>
              </a:rPr>
              <a:t> </a:t>
            </a:r>
            <a:r>
              <a:rPr lang="ru-RU" sz="2000" b="1" dirty="0" err="1">
                <a:solidFill>
                  <a:schemeClr val="accent4">
                    <a:lumMod val="50000"/>
                  </a:schemeClr>
                </a:solidFill>
                <a:latin typeface="Times New Roman" panose="02020603050405020304" pitchFamily="18" charset="0"/>
                <a:cs typeface="Times New Roman" panose="02020603050405020304" pitchFamily="18" charset="0"/>
              </a:rPr>
              <a:t>ботиб</a:t>
            </a:r>
            <a:r>
              <a:rPr lang="ru-RU" sz="2000" b="1" dirty="0">
                <a:solidFill>
                  <a:schemeClr val="accent4">
                    <a:lumMod val="50000"/>
                  </a:schemeClr>
                </a:solidFill>
                <a:latin typeface="Times New Roman" panose="02020603050405020304" pitchFamily="18" charset="0"/>
                <a:cs typeface="Times New Roman" panose="02020603050405020304" pitchFamily="18" charset="0"/>
              </a:rPr>
              <a:t> </a:t>
            </a:r>
            <a:r>
              <a:rPr lang="ru-RU" sz="2000" b="1" dirty="0" err="1">
                <a:solidFill>
                  <a:schemeClr val="accent4">
                    <a:lumMod val="50000"/>
                  </a:schemeClr>
                </a:solidFill>
                <a:latin typeface="Times New Roman" panose="02020603050405020304" pitchFamily="18" charset="0"/>
                <a:cs typeface="Times New Roman" panose="02020603050405020304" pitchFamily="18" charset="0"/>
              </a:rPr>
              <a:t>қолган</a:t>
            </a:r>
            <a:r>
              <a:rPr lang="ru-RU" sz="2000" b="1" dirty="0">
                <a:solidFill>
                  <a:schemeClr val="accent4">
                    <a:lumMod val="50000"/>
                  </a:schemeClr>
                </a:solidFill>
                <a:latin typeface="Times New Roman" panose="02020603050405020304" pitchFamily="18" charset="0"/>
                <a:cs typeface="Times New Roman" panose="02020603050405020304" pitchFamily="18" charset="0"/>
              </a:rPr>
              <a:t>” (давлат </a:t>
            </a:r>
            <a:r>
              <a:rPr lang="ru-RU" sz="2000" b="1" dirty="0" err="1">
                <a:solidFill>
                  <a:schemeClr val="accent4">
                    <a:lumMod val="50000"/>
                  </a:schemeClr>
                </a:solidFill>
                <a:latin typeface="Times New Roman" panose="02020603050405020304" pitchFamily="18" charset="0"/>
                <a:cs typeface="Times New Roman" panose="02020603050405020304" pitchFamily="18" charset="0"/>
              </a:rPr>
              <a:t>ҳокимияти</a:t>
            </a:r>
            <a:r>
              <a:rPr lang="ru-RU" sz="2000" b="1" dirty="0">
                <a:solidFill>
                  <a:schemeClr val="accent4">
                    <a:lumMod val="50000"/>
                  </a:schemeClr>
                </a:solidFill>
                <a:latin typeface="Times New Roman" panose="02020603050405020304" pitchFamily="18" charset="0"/>
                <a:cs typeface="Times New Roman" panose="02020603050405020304" pitchFamily="18" charset="0"/>
              </a:rPr>
              <a:t> </a:t>
            </a:r>
            <a:r>
              <a:rPr lang="ru-RU" sz="2000" b="1" dirty="0" err="1">
                <a:solidFill>
                  <a:schemeClr val="accent4">
                    <a:lumMod val="50000"/>
                  </a:schemeClr>
                </a:solidFill>
                <a:latin typeface="Times New Roman" panose="02020603050405020304" pitchFamily="18" charset="0"/>
                <a:cs typeface="Times New Roman" panose="02020603050405020304" pitchFamily="18" charset="0"/>
              </a:rPr>
              <a:t>органлари</a:t>
            </a:r>
            <a:r>
              <a:rPr lang="ru-RU" sz="2000" b="1" dirty="0">
                <a:solidFill>
                  <a:schemeClr val="accent4">
                    <a:lumMod val="50000"/>
                  </a:schemeClr>
                </a:solidFill>
                <a:latin typeface="Times New Roman" panose="02020603050405020304" pitchFamily="18" charset="0"/>
                <a:cs typeface="Times New Roman" panose="02020603050405020304" pitchFamily="18" charset="0"/>
              </a:rPr>
              <a:t> 94% </a:t>
            </a:r>
            <a:r>
              <a:rPr lang="ru-RU" sz="2000" b="1" dirty="0" err="1">
                <a:solidFill>
                  <a:schemeClr val="accent4">
                    <a:lumMod val="50000"/>
                  </a:schemeClr>
                </a:solidFill>
                <a:latin typeface="Times New Roman" panose="02020603050405020304" pitchFamily="18" charset="0"/>
                <a:cs typeface="Times New Roman" panose="02020603050405020304" pitchFamily="18" charset="0"/>
              </a:rPr>
              <a:t>коррупциялашган</a:t>
            </a:r>
            <a:r>
              <a:rPr lang="ru-RU" sz="2000" b="1" dirty="0">
                <a:solidFill>
                  <a:schemeClr val="accent4">
                    <a:lumMod val="50000"/>
                  </a:schemeClr>
                </a:solidFill>
                <a:latin typeface="Times New Roman" panose="02020603050405020304" pitchFamily="18" charset="0"/>
                <a:cs typeface="Times New Roman" panose="02020603050405020304" pitchFamily="18" charset="0"/>
              </a:rPr>
              <a:t>) </a:t>
            </a:r>
            <a:r>
              <a:rPr lang="ru-RU" sz="2000" b="1" dirty="0" err="1">
                <a:solidFill>
                  <a:schemeClr val="accent4">
                    <a:lumMod val="50000"/>
                  </a:schemeClr>
                </a:solidFill>
                <a:latin typeface="Times New Roman" panose="02020603050405020304" pitchFamily="18" charset="0"/>
                <a:cs typeface="Times New Roman" panose="02020603050405020304" pitchFamily="18" charset="0"/>
              </a:rPr>
              <a:t>эди</a:t>
            </a:r>
            <a:endParaRPr lang="ru-RU" sz="2000" dirty="0">
              <a:solidFill>
                <a:schemeClr val="accent4">
                  <a:lumMod val="50000"/>
                </a:schemeClr>
              </a:solidFill>
            </a:endParaRPr>
          </a:p>
        </p:txBody>
      </p:sp>
      <p:sp>
        <p:nvSpPr>
          <p:cNvPr id="9" name="TextBox 8"/>
          <p:cNvSpPr txBox="1"/>
          <p:nvPr/>
        </p:nvSpPr>
        <p:spPr>
          <a:xfrm>
            <a:off x="6228204" y="2745247"/>
            <a:ext cx="2808292" cy="2246769"/>
          </a:xfrm>
          <a:prstGeom prst="rect">
            <a:avLst/>
          </a:prstGeom>
          <a:noFill/>
        </p:spPr>
        <p:txBody>
          <a:bodyPr wrap="square" rtlCol="0">
            <a:spAutoFit/>
          </a:bodyPr>
          <a:lstStyle/>
          <a:p>
            <a:pPr algn="ctr"/>
            <a:r>
              <a:rPr lang="ru-RU" sz="2000" b="1" dirty="0">
                <a:solidFill>
                  <a:schemeClr val="accent6">
                    <a:lumMod val="50000"/>
                  </a:schemeClr>
                </a:solidFill>
                <a:latin typeface="Times New Roman" panose="02020603050405020304" pitchFamily="18" charset="0"/>
                <a:cs typeface="Times New Roman" panose="02020603050405020304" pitchFamily="18" charset="0"/>
              </a:rPr>
              <a:t>1974 </a:t>
            </a:r>
            <a:r>
              <a:rPr lang="ru-RU" sz="2000" b="1" dirty="0" err="1">
                <a:solidFill>
                  <a:schemeClr val="accent6">
                    <a:lumMod val="50000"/>
                  </a:schemeClr>
                </a:solidFill>
                <a:latin typeface="Times New Roman" panose="02020603050405020304" pitchFamily="18" charset="0"/>
                <a:cs typeface="Times New Roman" panose="02020603050405020304" pitchFamily="18" charset="0"/>
              </a:rPr>
              <a:t>йили</a:t>
            </a:r>
            <a:r>
              <a:rPr lang="ru-RU" sz="2000" b="1" dirty="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a:solidFill>
                  <a:schemeClr val="accent6">
                    <a:lumMod val="50000"/>
                  </a:schemeClr>
                </a:solidFill>
                <a:latin typeface="Times New Roman" panose="02020603050405020304" pitchFamily="18" charset="0"/>
                <a:cs typeface="Times New Roman" panose="02020603050405020304" pitchFamily="18" charset="0"/>
              </a:rPr>
              <a:t>М.Мюррей</a:t>
            </a:r>
            <a:r>
              <a:rPr lang="ru-RU" sz="2000" b="1" dirty="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a:solidFill>
                  <a:schemeClr val="accent6">
                    <a:lumMod val="50000"/>
                  </a:schemeClr>
                </a:solidFill>
                <a:latin typeface="Times New Roman" panose="02020603050405020304" pitchFamily="18" charset="0"/>
                <a:cs typeface="Times New Roman" panose="02020603050405020304" pitchFamily="18" charset="0"/>
              </a:rPr>
              <a:t>мустақил</a:t>
            </a:r>
            <a:r>
              <a:rPr lang="ru-RU" sz="2000" b="1" dirty="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a:solidFill>
                  <a:schemeClr val="accent6">
                    <a:lumMod val="50000"/>
                  </a:schemeClr>
                </a:solidFill>
                <a:latin typeface="Times New Roman" panose="02020603050405020304" pitchFamily="18" charset="0"/>
                <a:cs typeface="Times New Roman" panose="02020603050405020304" pitchFamily="18" charset="0"/>
              </a:rPr>
              <a:t>ҳеч</a:t>
            </a:r>
            <a:r>
              <a:rPr lang="ru-RU" sz="2000" b="1" dirty="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a:solidFill>
                  <a:schemeClr val="accent6">
                    <a:lumMod val="50000"/>
                  </a:schemeClr>
                </a:solidFill>
                <a:latin typeface="Times New Roman" panose="02020603050405020304" pitchFamily="18" charset="0"/>
                <a:cs typeface="Times New Roman" panose="02020603050405020304" pitchFamily="18" charset="0"/>
              </a:rPr>
              <a:t>қайси</a:t>
            </a:r>
            <a:r>
              <a:rPr lang="ru-RU" sz="2000" b="1" dirty="0">
                <a:solidFill>
                  <a:schemeClr val="accent6">
                    <a:lumMod val="50000"/>
                  </a:schemeClr>
                </a:solidFill>
                <a:latin typeface="Times New Roman" panose="02020603050405020304" pitchFamily="18" charset="0"/>
                <a:cs typeface="Times New Roman" panose="02020603050405020304" pitchFamily="18" charset="0"/>
              </a:rPr>
              <a:t> давлат </a:t>
            </a:r>
            <a:r>
              <a:rPr lang="ru-RU" sz="2000" b="1" dirty="0" err="1">
                <a:solidFill>
                  <a:schemeClr val="accent6">
                    <a:lumMod val="50000"/>
                  </a:schemeClr>
                </a:solidFill>
                <a:latin typeface="Times New Roman" panose="02020603050405020304" pitchFamily="18" charset="0"/>
                <a:cs typeface="Times New Roman" panose="02020603050405020304" pitchFamily="18" charset="0"/>
              </a:rPr>
              <a:t>органига</a:t>
            </a:r>
            <a:r>
              <a:rPr lang="ru-RU" sz="2000" b="1" dirty="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a:solidFill>
                  <a:schemeClr val="accent6">
                    <a:lumMod val="50000"/>
                  </a:schemeClr>
                </a:solidFill>
                <a:latin typeface="Times New Roman" panose="02020603050405020304" pitchFamily="18" charset="0"/>
                <a:cs typeface="Times New Roman" panose="02020603050405020304" pitchFamily="18" charset="0"/>
              </a:rPr>
              <a:t>бўйсунмайдиган</a:t>
            </a:r>
            <a:r>
              <a:rPr lang="ru-RU" sz="2000" b="1" dirty="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a:solidFill>
                  <a:schemeClr val="accent6">
                    <a:lumMod val="50000"/>
                  </a:schemeClr>
                </a:solidFill>
                <a:latin typeface="Times New Roman" panose="02020603050405020304" pitchFamily="18" charset="0"/>
                <a:cs typeface="Times New Roman" panose="02020603050405020304" pitchFamily="18" charset="0"/>
              </a:rPr>
              <a:t>Қоррупцияга</a:t>
            </a:r>
            <a:r>
              <a:rPr lang="ru-RU" sz="2000" b="1" dirty="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a:solidFill>
                  <a:schemeClr val="accent6">
                    <a:lumMod val="50000"/>
                  </a:schemeClr>
                </a:solidFill>
                <a:latin typeface="Times New Roman" panose="02020603050405020304" pitchFamily="18" charset="0"/>
                <a:cs typeface="Times New Roman" panose="02020603050405020304" pitchFamily="18" charset="0"/>
              </a:rPr>
              <a:t>қарши</a:t>
            </a:r>
            <a:r>
              <a:rPr lang="ru-RU" sz="2000" b="1" dirty="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a:solidFill>
                  <a:schemeClr val="accent6">
                    <a:lumMod val="50000"/>
                  </a:schemeClr>
                </a:solidFill>
                <a:latin typeface="Times New Roman" panose="02020603050405020304" pitchFamily="18" charset="0"/>
                <a:cs typeface="Times New Roman" panose="02020603050405020304" pitchFamily="18" charset="0"/>
              </a:rPr>
              <a:t>кураш</a:t>
            </a:r>
            <a:r>
              <a:rPr lang="ru-RU" sz="2000" b="1" dirty="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a:solidFill>
                  <a:schemeClr val="accent6">
                    <a:lumMod val="50000"/>
                  </a:schemeClr>
                </a:solidFill>
                <a:latin typeface="Times New Roman" panose="02020603050405020304" pitchFamily="18" charset="0"/>
                <a:cs typeface="Times New Roman" panose="02020603050405020304" pitchFamily="18" charset="0"/>
              </a:rPr>
              <a:t>бўйича</a:t>
            </a:r>
            <a:r>
              <a:rPr lang="ru-RU" sz="2000" b="1" dirty="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a:solidFill>
                  <a:schemeClr val="accent6">
                    <a:lumMod val="50000"/>
                  </a:schemeClr>
                </a:solidFill>
                <a:latin typeface="Times New Roman" panose="02020603050405020304" pitchFamily="18" charset="0"/>
                <a:cs typeface="Times New Roman" panose="02020603050405020304" pitchFamily="18" charset="0"/>
              </a:rPr>
              <a:t>Комиссияни</a:t>
            </a:r>
            <a:r>
              <a:rPr lang="ru-RU" sz="2000" b="1" dirty="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a:solidFill>
                  <a:schemeClr val="accent6">
                    <a:lumMod val="50000"/>
                  </a:schemeClr>
                </a:solidFill>
                <a:latin typeface="Times New Roman" panose="02020603050405020304" pitchFamily="18" charset="0"/>
                <a:cs typeface="Times New Roman" panose="02020603050405020304" pitchFamily="18" charset="0"/>
              </a:rPr>
              <a:t>тузди</a:t>
            </a:r>
            <a:endParaRPr lang="ru-RU" sz="2000" dirty="0">
              <a:solidFill>
                <a:schemeClr val="accent6">
                  <a:lumMod val="50000"/>
                </a:schemeClr>
              </a:solidFill>
            </a:endParaRPr>
          </a:p>
        </p:txBody>
      </p:sp>
      <p:sp>
        <p:nvSpPr>
          <p:cNvPr id="11" name="TextBox 10"/>
          <p:cNvSpPr txBox="1"/>
          <p:nvPr/>
        </p:nvSpPr>
        <p:spPr>
          <a:xfrm>
            <a:off x="252054" y="2022697"/>
            <a:ext cx="2520263" cy="1631216"/>
          </a:xfrm>
          <a:prstGeom prst="rect">
            <a:avLst/>
          </a:prstGeom>
          <a:noFill/>
        </p:spPr>
        <p:txBody>
          <a:bodyPr wrap="square" rtlCol="0">
            <a:spAutoFit/>
          </a:bodyPr>
          <a:lstStyle/>
          <a:p>
            <a:pPr algn="ctr"/>
            <a:r>
              <a:rPr lang="ru-RU" sz="2000" b="1" dirty="0">
                <a:solidFill>
                  <a:srgbClr val="7030A0"/>
                </a:solidFill>
                <a:latin typeface="Times New Roman" panose="02020603050405020304" pitchFamily="18" charset="0"/>
                <a:cs typeface="Times New Roman" panose="02020603050405020304" pitchFamily="18" charset="0"/>
              </a:rPr>
              <a:t>“Мол-</a:t>
            </a:r>
            <a:r>
              <a:rPr lang="ru-RU" sz="2000" b="1" dirty="0" err="1">
                <a:solidFill>
                  <a:srgbClr val="7030A0"/>
                </a:solidFill>
                <a:latin typeface="Times New Roman" panose="02020603050405020304" pitchFamily="18" charset="0"/>
                <a:cs typeface="Times New Roman" panose="02020603050405020304" pitchFamily="18" charset="0"/>
              </a:rPr>
              <a:t>мулкингни</a:t>
            </a:r>
            <a:r>
              <a:rPr lang="ru-RU" sz="2000" b="1" dirty="0">
                <a:solidFill>
                  <a:srgbClr val="7030A0"/>
                </a:solidFill>
                <a:latin typeface="Times New Roman" panose="02020603050405020304" pitchFamily="18" charset="0"/>
                <a:cs typeface="Times New Roman" panose="02020603050405020304" pitchFamily="18" charset="0"/>
              </a:rPr>
              <a:t> пора </a:t>
            </a:r>
            <a:r>
              <a:rPr lang="ru-RU" sz="2000" b="1" dirty="0" err="1">
                <a:solidFill>
                  <a:srgbClr val="7030A0"/>
                </a:solidFill>
                <a:latin typeface="Times New Roman" panose="02020603050405020304" pitchFamily="18" charset="0"/>
                <a:cs typeface="Times New Roman" panose="02020603050405020304" pitchFamily="18" charset="0"/>
              </a:rPr>
              <a:t>эвазига</a:t>
            </a:r>
            <a:r>
              <a:rPr lang="ru-RU" sz="2000" b="1" dirty="0">
                <a:solidFill>
                  <a:srgbClr val="7030A0"/>
                </a:solidFill>
                <a:latin typeface="Times New Roman" panose="02020603050405020304" pitchFamily="18" charset="0"/>
                <a:cs typeface="Times New Roman" panose="02020603050405020304" pitchFamily="18" charset="0"/>
              </a:rPr>
              <a:t> </a:t>
            </a:r>
            <a:r>
              <a:rPr lang="ru-RU" sz="2000" b="1" dirty="0" err="1">
                <a:solidFill>
                  <a:srgbClr val="7030A0"/>
                </a:solidFill>
                <a:latin typeface="Times New Roman" panose="02020603050405020304" pitchFamily="18" charset="0"/>
                <a:cs typeface="Times New Roman" panose="02020603050405020304" pitchFamily="18" charset="0"/>
              </a:rPr>
              <a:t>орттирмаганингни</a:t>
            </a:r>
            <a:r>
              <a:rPr lang="ru-RU" sz="2000" b="1" dirty="0">
                <a:solidFill>
                  <a:srgbClr val="7030A0"/>
                </a:solidFill>
                <a:latin typeface="Times New Roman" panose="02020603050405020304" pitchFamily="18" charset="0"/>
                <a:cs typeface="Times New Roman" panose="02020603050405020304" pitchFamily="18" charset="0"/>
              </a:rPr>
              <a:t> </a:t>
            </a:r>
            <a:r>
              <a:rPr lang="ru-RU" sz="2000" b="1" dirty="0" err="1">
                <a:solidFill>
                  <a:srgbClr val="7030A0"/>
                </a:solidFill>
                <a:latin typeface="Times New Roman" panose="02020603050405020304" pitchFamily="18" charset="0"/>
                <a:cs typeface="Times New Roman" panose="02020603050405020304" pitchFamily="18" charset="0"/>
              </a:rPr>
              <a:t>исботла</a:t>
            </a:r>
            <a:r>
              <a:rPr lang="ru-RU" sz="2000" b="1" dirty="0">
                <a:solidFill>
                  <a:srgbClr val="7030A0"/>
                </a:solidFill>
                <a:latin typeface="Times New Roman" panose="02020603050405020304" pitchFamily="18" charset="0"/>
                <a:cs typeface="Times New Roman" panose="02020603050405020304" pitchFamily="18" charset="0"/>
              </a:rPr>
              <a:t>!” </a:t>
            </a:r>
            <a:r>
              <a:rPr lang="ru-RU" sz="2000" b="1" dirty="0" err="1">
                <a:solidFill>
                  <a:srgbClr val="7030A0"/>
                </a:solidFill>
                <a:latin typeface="Times New Roman" panose="02020603050405020304" pitchFamily="18" charset="0"/>
                <a:cs typeface="Times New Roman" panose="02020603050405020304" pitchFamily="18" charset="0"/>
              </a:rPr>
              <a:t>деган</a:t>
            </a:r>
            <a:r>
              <a:rPr lang="ru-RU" sz="2000" b="1" dirty="0">
                <a:solidFill>
                  <a:srgbClr val="7030A0"/>
                </a:solidFill>
                <a:latin typeface="Times New Roman" panose="02020603050405020304" pitchFamily="18" charset="0"/>
                <a:cs typeface="Times New Roman" panose="02020603050405020304" pitchFamily="18" charset="0"/>
              </a:rPr>
              <a:t> </a:t>
            </a:r>
            <a:r>
              <a:rPr lang="ru-RU" sz="2000" b="1" dirty="0" err="1">
                <a:solidFill>
                  <a:srgbClr val="7030A0"/>
                </a:solidFill>
                <a:latin typeface="Times New Roman" panose="02020603050405020304" pitchFamily="18" charset="0"/>
                <a:cs typeface="Times New Roman" panose="02020603050405020304" pitchFamily="18" charset="0"/>
              </a:rPr>
              <a:t>тамойил</a:t>
            </a:r>
            <a:r>
              <a:rPr lang="ru-RU" sz="2000" b="1" dirty="0">
                <a:solidFill>
                  <a:srgbClr val="7030A0"/>
                </a:solidFill>
                <a:latin typeface="Times New Roman" panose="02020603050405020304" pitchFamily="18" charset="0"/>
                <a:cs typeface="Times New Roman" panose="02020603050405020304" pitchFamily="18" charset="0"/>
              </a:rPr>
              <a:t> </a:t>
            </a:r>
            <a:r>
              <a:rPr lang="ru-RU" sz="2000" b="1" dirty="0" err="1">
                <a:solidFill>
                  <a:srgbClr val="7030A0"/>
                </a:solidFill>
                <a:latin typeface="Times New Roman" panose="02020603050405020304" pitchFamily="18" charset="0"/>
                <a:cs typeface="Times New Roman" panose="02020603050405020304" pitchFamily="18" charset="0"/>
              </a:rPr>
              <a:t>ўрнатилди</a:t>
            </a:r>
            <a:endParaRPr lang="ru-RU" sz="2000" b="1" dirty="0">
              <a:solidFill>
                <a:srgbClr val="7030A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79512" y="4032359"/>
            <a:ext cx="2663743" cy="2554545"/>
          </a:xfrm>
          <a:prstGeom prst="rect">
            <a:avLst/>
          </a:prstGeom>
          <a:noFill/>
        </p:spPr>
        <p:txBody>
          <a:bodyPr wrap="square" rtlCol="0">
            <a:spAutoFit/>
          </a:bodyPr>
          <a:lstStyle/>
          <a:p>
            <a:pPr algn="ctr"/>
            <a:r>
              <a:rPr lang="ru-RU" sz="2000" b="1" dirty="0" err="1">
                <a:solidFill>
                  <a:srgbClr val="FF0000"/>
                </a:solidFill>
                <a:latin typeface="Times New Roman" panose="02020603050405020304" pitchFamily="18" charset="0"/>
                <a:cs typeface="Times New Roman" panose="02020603050405020304" pitchFamily="18" charset="0"/>
              </a:rPr>
              <a:t>Қоррупцияга</a:t>
            </a:r>
            <a:r>
              <a:rPr lang="ru-RU" sz="2000" b="1" dirty="0">
                <a:solidFill>
                  <a:srgbClr val="FF0000"/>
                </a:solidFill>
                <a:latin typeface="Times New Roman" panose="02020603050405020304" pitchFamily="18" charset="0"/>
                <a:cs typeface="Times New Roman" panose="02020603050405020304" pitchFamily="18" charset="0"/>
              </a:rPr>
              <a:t> </a:t>
            </a:r>
            <a:r>
              <a:rPr lang="ru-RU" sz="2000" b="1" dirty="0" err="1">
                <a:solidFill>
                  <a:srgbClr val="FF0000"/>
                </a:solidFill>
                <a:latin typeface="Times New Roman" panose="02020603050405020304" pitchFamily="18" charset="0"/>
                <a:cs typeface="Times New Roman" panose="02020603050405020304" pitchFamily="18" charset="0"/>
              </a:rPr>
              <a:t>қарши</a:t>
            </a:r>
            <a:r>
              <a:rPr lang="ru-RU" sz="2000" b="1" dirty="0">
                <a:solidFill>
                  <a:srgbClr val="FF0000"/>
                </a:solidFill>
                <a:latin typeface="Times New Roman" panose="02020603050405020304" pitchFamily="18" charset="0"/>
                <a:cs typeface="Times New Roman" panose="02020603050405020304" pitchFamily="18" charset="0"/>
              </a:rPr>
              <a:t> </a:t>
            </a:r>
            <a:r>
              <a:rPr lang="ru-RU" sz="2000" b="1" dirty="0" err="1">
                <a:solidFill>
                  <a:srgbClr val="FF0000"/>
                </a:solidFill>
                <a:latin typeface="Times New Roman" panose="02020603050405020304" pitchFamily="18" charset="0"/>
                <a:cs typeface="Times New Roman" panose="02020603050405020304" pitchFamily="18" charset="0"/>
              </a:rPr>
              <a:t>кураш</a:t>
            </a:r>
            <a:r>
              <a:rPr lang="ru-RU" sz="2000" b="1" dirty="0">
                <a:solidFill>
                  <a:srgbClr val="FF0000"/>
                </a:solidFill>
                <a:latin typeface="Times New Roman" panose="02020603050405020304" pitchFamily="18" charset="0"/>
                <a:cs typeface="Times New Roman" panose="02020603050405020304" pitchFamily="18" charset="0"/>
              </a:rPr>
              <a:t> </a:t>
            </a:r>
            <a:r>
              <a:rPr lang="ru-RU" sz="2000" b="1" dirty="0" err="1">
                <a:solidFill>
                  <a:srgbClr val="FF0000"/>
                </a:solidFill>
                <a:latin typeface="Times New Roman" panose="02020603050405020304" pitchFamily="18" charset="0"/>
                <a:cs typeface="Times New Roman" panose="02020603050405020304" pitchFamily="18" charset="0"/>
              </a:rPr>
              <a:t>бўйича</a:t>
            </a:r>
            <a:r>
              <a:rPr lang="ru-RU" sz="2000" b="1" dirty="0">
                <a:solidFill>
                  <a:srgbClr val="FF0000"/>
                </a:solidFill>
                <a:latin typeface="Times New Roman" panose="02020603050405020304" pitchFamily="18" charset="0"/>
                <a:cs typeface="Times New Roman" panose="02020603050405020304" pitchFamily="18" charset="0"/>
              </a:rPr>
              <a:t> Комиссия </a:t>
            </a:r>
            <a:r>
              <a:rPr lang="ru-RU" sz="2000" b="1" dirty="0" err="1">
                <a:solidFill>
                  <a:srgbClr val="FF0000"/>
                </a:solidFill>
                <a:latin typeface="Times New Roman" panose="02020603050405020304" pitchFamily="18" charset="0"/>
                <a:cs typeface="Times New Roman" panose="02020603050405020304" pitchFamily="18" charset="0"/>
              </a:rPr>
              <a:t>фаолияти</a:t>
            </a:r>
            <a:r>
              <a:rPr lang="ru-RU" sz="2000" b="1" dirty="0">
                <a:solidFill>
                  <a:srgbClr val="FF0000"/>
                </a:solidFill>
                <a:latin typeface="Times New Roman" panose="02020603050405020304" pitchFamily="18" charset="0"/>
                <a:cs typeface="Times New Roman" panose="02020603050405020304" pitchFamily="18" charset="0"/>
              </a:rPr>
              <a:t> </a:t>
            </a:r>
            <a:r>
              <a:rPr lang="ru-RU" sz="2000" b="1" dirty="0" err="1">
                <a:solidFill>
                  <a:srgbClr val="FF0000"/>
                </a:solidFill>
                <a:latin typeface="Times New Roman" panose="02020603050405020304" pitchFamily="18" charset="0"/>
                <a:cs typeface="Times New Roman" panose="02020603050405020304" pitchFamily="18" charset="0"/>
              </a:rPr>
              <a:t>устидан</a:t>
            </a:r>
            <a:r>
              <a:rPr lang="ru-RU" sz="2000" b="1" dirty="0">
                <a:solidFill>
                  <a:srgbClr val="FF0000"/>
                </a:solidFill>
                <a:latin typeface="Times New Roman" panose="02020603050405020304" pitchFamily="18" charset="0"/>
                <a:cs typeface="Times New Roman" panose="02020603050405020304" pitchFamily="18" charset="0"/>
              </a:rPr>
              <a:t> </a:t>
            </a:r>
            <a:r>
              <a:rPr lang="ru-RU" sz="2000" b="1" dirty="0" err="1">
                <a:solidFill>
                  <a:srgbClr val="FF0000"/>
                </a:solidFill>
                <a:latin typeface="Times New Roman" panose="02020603050405020304" pitchFamily="18" charset="0"/>
                <a:cs typeface="Times New Roman" panose="02020603050405020304" pitchFamily="18" charset="0"/>
              </a:rPr>
              <a:t>зиёлилар</a:t>
            </a:r>
            <a:r>
              <a:rPr lang="ru-RU" sz="2000" b="1" dirty="0">
                <a:solidFill>
                  <a:srgbClr val="FF0000"/>
                </a:solidFill>
                <a:latin typeface="Times New Roman" panose="02020603050405020304" pitchFamily="18" charset="0"/>
                <a:cs typeface="Times New Roman" panose="02020603050405020304" pitchFamily="18" charset="0"/>
              </a:rPr>
              <a:t> ва </a:t>
            </a:r>
            <a:r>
              <a:rPr lang="ru-RU" sz="2000" b="1" dirty="0" err="1">
                <a:solidFill>
                  <a:srgbClr val="FF0000"/>
                </a:solidFill>
                <a:latin typeface="Times New Roman" panose="02020603050405020304" pitchFamily="18" charset="0"/>
                <a:cs typeface="Times New Roman" panose="02020603050405020304" pitchFamily="18" charset="0"/>
              </a:rPr>
              <a:t>тадбиркорлардан</a:t>
            </a:r>
            <a:r>
              <a:rPr lang="ru-RU" sz="2000" b="1" dirty="0">
                <a:solidFill>
                  <a:srgbClr val="FF0000"/>
                </a:solidFill>
                <a:latin typeface="Times New Roman" panose="02020603050405020304" pitchFamily="18" charset="0"/>
                <a:cs typeface="Times New Roman" panose="02020603050405020304" pitchFamily="18" charset="0"/>
              </a:rPr>
              <a:t> </a:t>
            </a:r>
            <a:r>
              <a:rPr lang="ru-RU" sz="2000" b="1" dirty="0" err="1">
                <a:solidFill>
                  <a:srgbClr val="FF0000"/>
                </a:solidFill>
                <a:latin typeface="Times New Roman" panose="02020603050405020304" pitchFamily="18" charset="0"/>
                <a:cs typeface="Times New Roman" panose="02020603050405020304" pitchFamily="18" charset="0"/>
              </a:rPr>
              <a:t>иборат</a:t>
            </a:r>
            <a:r>
              <a:rPr lang="ru-RU" sz="2000" b="1" dirty="0">
                <a:solidFill>
                  <a:srgbClr val="FF0000"/>
                </a:solidFill>
                <a:latin typeface="Times New Roman" panose="02020603050405020304" pitchFamily="18" charset="0"/>
                <a:cs typeface="Times New Roman" panose="02020603050405020304" pitchFamily="18" charset="0"/>
              </a:rPr>
              <a:t> </a:t>
            </a:r>
            <a:r>
              <a:rPr lang="ru-RU" sz="2000" b="1" dirty="0" err="1">
                <a:solidFill>
                  <a:srgbClr val="FF0000"/>
                </a:solidFill>
                <a:latin typeface="Times New Roman" panose="02020603050405020304" pitchFamily="18" charset="0"/>
                <a:cs typeface="Times New Roman" panose="02020603050405020304" pitchFamily="18" charset="0"/>
              </a:rPr>
              <a:t>жамоатчилик</a:t>
            </a:r>
            <a:r>
              <a:rPr lang="ru-RU" sz="2000" b="1" dirty="0">
                <a:solidFill>
                  <a:srgbClr val="FF0000"/>
                </a:solidFill>
                <a:latin typeface="Times New Roman" panose="02020603050405020304" pitchFamily="18" charset="0"/>
                <a:cs typeface="Times New Roman" panose="02020603050405020304" pitchFamily="18" charset="0"/>
              </a:rPr>
              <a:t> назорати </a:t>
            </a:r>
            <a:r>
              <a:rPr lang="ru-RU" sz="2000" b="1" dirty="0" err="1">
                <a:solidFill>
                  <a:srgbClr val="FF0000"/>
                </a:solidFill>
                <a:latin typeface="Times New Roman" panose="02020603050405020304" pitchFamily="18" charset="0"/>
                <a:cs typeface="Times New Roman" panose="02020603050405020304" pitchFamily="18" charset="0"/>
              </a:rPr>
              <a:t>жорий</a:t>
            </a:r>
            <a:r>
              <a:rPr lang="ru-RU" sz="2000" b="1" dirty="0">
                <a:solidFill>
                  <a:srgbClr val="FF0000"/>
                </a:solidFill>
                <a:latin typeface="Times New Roman" panose="02020603050405020304" pitchFamily="18" charset="0"/>
                <a:cs typeface="Times New Roman" panose="02020603050405020304" pitchFamily="18" charset="0"/>
              </a:rPr>
              <a:t> </a:t>
            </a:r>
            <a:r>
              <a:rPr lang="ru-RU" sz="2000" b="1" dirty="0" err="1">
                <a:solidFill>
                  <a:srgbClr val="FF0000"/>
                </a:solidFill>
                <a:latin typeface="Times New Roman" panose="02020603050405020304" pitchFamily="18" charset="0"/>
                <a:cs typeface="Times New Roman" panose="02020603050405020304" pitchFamily="18" charset="0"/>
              </a:rPr>
              <a:t>этилди</a:t>
            </a:r>
            <a:r>
              <a:rPr lang="ru-RU" sz="2000" b="1" dirty="0">
                <a:solidFill>
                  <a:srgbClr val="FF0000"/>
                </a:solidFill>
                <a:latin typeface="Times New Roman" panose="02020603050405020304" pitchFamily="18" charset="0"/>
                <a:cs typeface="Times New Roman" panose="02020603050405020304" pitchFamily="18" charset="0"/>
              </a:rPr>
              <a:t> </a:t>
            </a:r>
          </a:p>
        </p:txBody>
      </p:sp>
      <p:sp>
        <p:nvSpPr>
          <p:cNvPr id="13" name="TextBox 12"/>
          <p:cNvSpPr txBox="1"/>
          <p:nvPr/>
        </p:nvSpPr>
        <p:spPr>
          <a:xfrm>
            <a:off x="2836171" y="5082784"/>
            <a:ext cx="5091584" cy="1631216"/>
          </a:xfrm>
          <a:prstGeom prst="rect">
            <a:avLst/>
          </a:prstGeom>
          <a:noFill/>
        </p:spPr>
        <p:txBody>
          <a:bodyPr wrap="square" rtlCol="0">
            <a:spAutoFit/>
          </a:bodyPr>
          <a:lstStyle/>
          <a:p>
            <a:pPr algn="ctr"/>
            <a:r>
              <a:rPr lang="ru-RU" sz="2000" b="1" dirty="0" err="1">
                <a:solidFill>
                  <a:schemeClr val="accent1">
                    <a:lumMod val="50000"/>
                  </a:schemeClr>
                </a:solidFill>
                <a:latin typeface="Times New Roman" panose="02020603050405020304" pitchFamily="18" charset="0"/>
                <a:cs typeface="Times New Roman" panose="02020603050405020304" pitchFamily="18" charset="0"/>
              </a:rPr>
              <a:t>Маҳаллий</a:t>
            </a:r>
            <a:r>
              <a:rPr lang="ru-RU" sz="2000" b="1" dirty="0">
                <a:solidFill>
                  <a:schemeClr val="accent1">
                    <a:lumMod val="50000"/>
                  </a:schemeClr>
                </a:solidFill>
                <a:latin typeface="Times New Roman" panose="02020603050405020304" pitchFamily="18" charset="0"/>
                <a:cs typeface="Times New Roman" panose="02020603050405020304" pitchFamily="18" charset="0"/>
              </a:rPr>
              <a:t> ОАВ </a:t>
            </a:r>
            <a:r>
              <a:rPr lang="ru-RU" sz="2000" b="1" dirty="0" err="1">
                <a:solidFill>
                  <a:schemeClr val="accent1">
                    <a:lumMod val="50000"/>
                  </a:schemeClr>
                </a:solidFill>
                <a:latin typeface="Times New Roman" panose="02020603050405020304" pitchFamily="18" charset="0"/>
                <a:cs typeface="Times New Roman" panose="02020603050405020304" pitchFamily="18" charset="0"/>
              </a:rPr>
              <a:t>томонидан</a:t>
            </a:r>
            <a:r>
              <a:rPr lang="ru-RU" sz="2000" b="1" dirty="0">
                <a:solidFill>
                  <a:schemeClr val="accent1">
                    <a:lumMod val="50000"/>
                  </a:schemeClr>
                </a:solidFill>
                <a:latin typeface="Times New Roman" panose="02020603050405020304" pitchFamily="18" charset="0"/>
                <a:cs typeface="Times New Roman" panose="02020603050405020304" pitchFamily="18" charset="0"/>
              </a:rPr>
              <a:t> </a:t>
            </a:r>
            <a:r>
              <a:rPr lang="ru-RU" sz="2000" b="1" dirty="0" err="1">
                <a:solidFill>
                  <a:schemeClr val="accent1">
                    <a:lumMod val="50000"/>
                  </a:schemeClr>
                </a:solidFill>
                <a:latin typeface="Times New Roman" panose="02020603050405020304" pitchFamily="18" charset="0"/>
                <a:cs typeface="Times New Roman" panose="02020603050405020304" pitchFamily="18" charset="0"/>
              </a:rPr>
              <a:t>эркин</a:t>
            </a:r>
            <a:r>
              <a:rPr lang="ru-RU" sz="2000" b="1" dirty="0">
                <a:solidFill>
                  <a:schemeClr val="accent1">
                    <a:lumMod val="50000"/>
                  </a:schemeClr>
                </a:solidFill>
                <a:latin typeface="Times New Roman" panose="02020603050405020304" pitchFamily="18" charset="0"/>
                <a:cs typeface="Times New Roman" panose="02020603050405020304" pitchFamily="18" charset="0"/>
              </a:rPr>
              <a:t> </a:t>
            </a:r>
            <a:r>
              <a:rPr lang="ru-RU" sz="2000" b="1" dirty="0" err="1">
                <a:solidFill>
                  <a:schemeClr val="accent1">
                    <a:lumMod val="50000"/>
                  </a:schemeClr>
                </a:solidFill>
                <a:latin typeface="Times New Roman" panose="02020603050405020304" pitchFamily="18" charset="0"/>
                <a:cs typeface="Times New Roman" panose="02020603050405020304" pitchFamily="18" charset="0"/>
              </a:rPr>
              <a:t>тарзда</a:t>
            </a:r>
            <a:r>
              <a:rPr lang="ru-RU" sz="2000" b="1" dirty="0">
                <a:solidFill>
                  <a:schemeClr val="accent1">
                    <a:lumMod val="50000"/>
                  </a:schemeClr>
                </a:solidFill>
                <a:latin typeface="Times New Roman" panose="02020603050405020304" pitchFamily="18" charset="0"/>
                <a:cs typeface="Times New Roman" panose="02020603050405020304" pitchFamily="18" charset="0"/>
              </a:rPr>
              <a:t> коррупция </a:t>
            </a:r>
            <a:r>
              <a:rPr lang="ru-RU" sz="2000" b="1" dirty="0" err="1">
                <a:solidFill>
                  <a:schemeClr val="accent1">
                    <a:lumMod val="50000"/>
                  </a:schemeClr>
                </a:solidFill>
                <a:latin typeface="Times New Roman" panose="02020603050405020304" pitchFamily="18" charset="0"/>
                <a:cs typeface="Times New Roman" panose="02020603050405020304" pitchFamily="18" charset="0"/>
              </a:rPr>
              <a:t>билан</a:t>
            </a:r>
            <a:r>
              <a:rPr lang="ru-RU" sz="2000" b="1" dirty="0">
                <a:solidFill>
                  <a:schemeClr val="accent1">
                    <a:lumMod val="50000"/>
                  </a:schemeClr>
                </a:solidFill>
                <a:latin typeface="Times New Roman" panose="02020603050405020304" pitchFamily="18" charset="0"/>
                <a:cs typeface="Times New Roman" panose="02020603050405020304" pitchFamily="18" charset="0"/>
              </a:rPr>
              <a:t> </a:t>
            </a:r>
            <a:r>
              <a:rPr lang="ru-RU" sz="2000" b="1" dirty="0" err="1">
                <a:solidFill>
                  <a:schemeClr val="accent1">
                    <a:lumMod val="50000"/>
                  </a:schemeClr>
                </a:solidFill>
                <a:latin typeface="Times New Roman" panose="02020603050405020304" pitchFamily="18" charset="0"/>
                <a:cs typeface="Times New Roman" panose="02020603050405020304" pitchFamily="18" charset="0"/>
              </a:rPr>
              <a:t>боғлиқ</a:t>
            </a:r>
            <a:r>
              <a:rPr lang="ru-RU" sz="2000" b="1" dirty="0">
                <a:solidFill>
                  <a:schemeClr val="accent1">
                    <a:lumMod val="50000"/>
                  </a:schemeClr>
                </a:solidFill>
                <a:latin typeface="Times New Roman" panose="02020603050405020304" pitchFamily="18" charset="0"/>
                <a:cs typeface="Times New Roman" panose="02020603050405020304" pitchFamily="18" charset="0"/>
              </a:rPr>
              <a:t> </a:t>
            </a:r>
            <a:r>
              <a:rPr lang="ru-RU" sz="2000" b="1" dirty="0" err="1">
                <a:solidFill>
                  <a:schemeClr val="accent1">
                    <a:lumMod val="50000"/>
                  </a:schemeClr>
                </a:solidFill>
                <a:latin typeface="Times New Roman" panose="02020603050405020304" pitchFamily="18" charset="0"/>
                <a:cs typeface="Times New Roman" panose="02020603050405020304" pitchFamily="18" charset="0"/>
              </a:rPr>
              <a:t>ҳар</a:t>
            </a:r>
            <a:r>
              <a:rPr lang="ru-RU" sz="2000" b="1" dirty="0">
                <a:solidFill>
                  <a:schemeClr val="accent1">
                    <a:lumMod val="50000"/>
                  </a:schemeClr>
                </a:solidFill>
                <a:latin typeface="Times New Roman" panose="02020603050405020304" pitchFamily="18" charset="0"/>
                <a:cs typeface="Times New Roman" panose="02020603050405020304" pitchFamily="18" charset="0"/>
              </a:rPr>
              <a:t> </a:t>
            </a:r>
            <a:r>
              <a:rPr lang="ru-RU" sz="2000" b="1" dirty="0" err="1">
                <a:solidFill>
                  <a:schemeClr val="accent1">
                    <a:lumMod val="50000"/>
                  </a:schemeClr>
                </a:solidFill>
                <a:latin typeface="Times New Roman" panose="02020603050405020304" pitchFamily="18" charset="0"/>
                <a:cs typeface="Times New Roman" panose="02020603050405020304" pitchFamily="18" charset="0"/>
              </a:rPr>
              <a:t>қандай</a:t>
            </a:r>
            <a:r>
              <a:rPr lang="ru-RU" sz="2000" b="1" dirty="0">
                <a:solidFill>
                  <a:schemeClr val="accent1">
                    <a:lumMod val="50000"/>
                  </a:schemeClr>
                </a:solidFill>
                <a:latin typeface="Times New Roman" panose="02020603050405020304" pitchFamily="18" charset="0"/>
                <a:cs typeface="Times New Roman" panose="02020603050405020304" pitchFamily="18" charset="0"/>
              </a:rPr>
              <a:t> </a:t>
            </a:r>
            <a:r>
              <a:rPr lang="ru-RU" sz="2000" b="1" dirty="0" err="1">
                <a:solidFill>
                  <a:schemeClr val="accent1">
                    <a:lumMod val="50000"/>
                  </a:schemeClr>
                </a:solidFill>
                <a:latin typeface="Times New Roman" panose="02020603050405020304" pitchFamily="18" charset="0"/>
                <a:cs typeface="Times New Roman" panose="02020603050405020304" pitchFamily="18" charset="0"/>
              </a:rPr>
              <a:t>янгиликларни</a:t>
            </a:r>
            <a:r>
              <a:rPr lang="ru-RU" sz="2000" b="1" dirty="0">
                <a:solidFill>
                  <a:schemeClr val="accent1">
                    <a:lumMod val="50000"/>
                  </a:schemeClr>
                </a:solidFill>
                <a:latin typeface="Times New Roman" panose="02020603050405020304" pitchFamily="18" charset="0"/>
                <a:cs typeface="Times New Roman" panose="02020603050405020304" pitchFamily="18" charset="0"/>
              </a:rPr>
              <a:t> </a:t>
            </a:r>
            <a:r>
              <a:rPr lang="ru-RU" sz="2000" b="1" dirty="0" err="1">
                <a:solidFill>
                  <a:schemeClr val="accent1">
                    <a:lumMod val="50000"/>
                  </a:schemeClr>
                </a:solidFill>
                <a:latin typeface="Times New Roman" panose="02020603050405020304" pitchFamily="18" charset="0"/>
                <a:cs typeface="Times New Roman" panose="02020603050405020304" pitchFamily="18" charset="0"/>
              </a:rPr>
              <a:t>эълон</a:t>
            </a:r>
            <a:r>
              <a:rPr lang="ru-RU" sz="2000" b="1" dirty="0">
                <a:solidFill>
                  <a:schemeClr val="accent1">
                    <a:lumMod val="50000"/>
                  </a:schemeClr>
                </a:solidFill>
                <a:latin typeface="Times New Roman" panose="02020603050405020304" pitchFamily="18" charset="0"/>
                <a:cs typeface="Times New Roman" panose="02020603050405020304" pitchFamily="18" charset="0"/>
              </a:rPr>
              <a:t> </a:t>
            </a:r>
            <a:r>
              <a:rPr lang="ru-RU" sz="2000" b="1" dirty="0" err="1">
                <a:solidFill>
                  <a:schemeClr val="accent1">
                    <a:lumMod val="50000"/>
                  </a:schemeClr>
                </a:solidFill>
                <a:latin typeface="Times New Roman" panose="02020603050405020304" pitchFamily="18" charset="0"/>
                <a:cs typeface="Times New Roman" panose="02020603050405020304" pitchFamily="18" charset="0"/>
              </a:rPr>
              <a:t>қилиш</a:t>
            </a:r>
            <a:r>
              <a:rPr lang="ru-RU" sz="2000" b="1" dirty="0">
                <a:solidFill>
                  <a:schemeClr val="accent1">
                    <a:lumMod val="50000"/>
                  </a:schemeClr>
                </a:solidFill>
                <a:latin typeface="Times New Roman" panose="02020603050405020304" pitchFamily="18" charset="0"/>
                <a:cs typeface="Times New Roman" panose="02020603050405020304" pitchFamily="18" charset="0"/>
              </a:rPr>
              <a:t> </a:t>
            </a:r>
            <a:r>
              <a:rPr lang="ru-RU" sz="2000" b="1" dirty="0" err="1">
                <a:solidFill>
                  <a:schemeClr val="accent1">
                    <a:lumMod val="50000"/>
                  </a:schemeClr>
                </a:solidFill>
                <a:latin typeface="Times New Roman" panose="02020603050405020304" pitchFamily="18" charset="0"/>
                <a:cs typeface="Times New Roman" panose="02020603050405020304" pitchFamily="18" charset="0"/>
              </a:rPr>
              <a:t>ва</a:t>
            </a:r>
            <a:r>
              <a:rPr lang="ru-RU" sz="2000" b="1" dirty="0">
                <a:solidFill>
                  <a:schemeClr val="accent1">
                    <a:lumMod val="50000"/>
                  </a:schemeClr>
                </a:solidFill>
                <a:latin typeface="Times New Roman" panose="02020603050405020304" pitchFamily="18" charset="0"/>
                <a:cs typeface="Times New Roman" panose="02020603050405020304" pitchFamily="18" charset="0"/>
              </a:rPr>
              <a:t> </a:t>
            </a:r>
            <a:r>
              <a:rPr lang="ru-RU" sz="2000" b="1" dirty="0" err="1">
                <a:solidFill>
                  <a:schemeClr val="accent1">
                    <a:lumMod val="50000"/>
                  </a:schemeClr>
                </a:solidFill>
                <a:latin typeface="Times New Roman" panose="02020603050405020304" pitchFamily="18" charset="0"/>
                <a:cs typeface="Times New Roman" panose="02020603050405020304" pitchFamily="18" charset="0"/>
              </a:rPr>
              <a:t>журналистик</a:t>
            </a:r>
            <a:r>
              <a:rPr lang="ru-RU" sz="2000" b="1" dirty="0">
                <a:solidFill>
                  <a:schemeClr val="accent1">
                    <a:lumMod val="50000"/>
                  </a:schemeClr>
                </a:solidFill>
                <a:latin typeface="Times New Roman" panose="02020603050405020304" pitchFamily="18" charset="0"/>
                <a:cs typeface="Times New Roman" panose="02020603050405020304" pitchFamily="18" charset="0"/>
              </a:rPr>
              <a:t> </a:t>
            </a:r>
            <a:r>
              <a:rPr lang="ru-RU" sz="2000" b="1" dirty="0" err="1">
                <a:solidFill>
                  <a:schemeClr val="accent1">
                    <a:lumMod val="50000"/>
                  </a:schemeClr>
                </a:solidFill>
                <a:latin typeface="Times New Roman" panose="02020603050405020304" pitchFamily="18" charset="0"/>
                <a:cs typeface="Times New Roman" panose="02020603050405020304" pitchFamily="18" charset="0"/>
              </a:rPr>
              <a:t>суриштирувлар</a:t>
            </a:r>
            <a:r>
              <a:rPr lang="ru-RU" sz="2000" b="1" dirty="0">
                <a:solidFill>
                  <a:schemeClr val="accent1">
                    <a:lumMod val="50000"/>
                  </a:schemeClr>
                </a:solidFill>
                <a:latin typeface="Times New Roman" panose="02020603050405020304" pitchFamily="18" charset="0"/>
                <a:cs typeface="Times New Roman" panose="02020603050405020304" pitchFamily="18" charset="0"/>
              </a:rPr>
              <a:t> </a:t>
            </a:r>
            <a:r>
              <a:rPr lang="ru-RU" sz="2000" b="1" dirty="0" err="1">
                <a:solidFill>
                  <a:schemeClr val="accent1">
                    <a:lumMod val="50000"/>
                  </a:schemeClr>
                </a:solidFill>
                <a:latin typeface="Times New Roman" panose="02020603050405020304" pitchFamily="18" charset="0"/>
                <a:cs typeface="Times New Roman" panose="02020603050405020304" pitchFamily="18" charset="0"/>
              </a:rPr>
              <a:t>олиб</a:t>
            </a:r>
            <a:r>
              <a:rPr lang="ru-RU" sz="2000" b="1" dirty="0">
                <a:solidFill>
                  <a:schemeClr val="accent1">
                    <a:lumMod val="50000"/>
                  </a:schemeClr>
                </a:solidFill>
                <a:latin typeface="Times New Roman" panose="02020603050405020304" pitchFamily="18" charset="0"/>
                <a:cs typeface="Times New Roman" panose="02020603050405020304" pitchFamily="18" charset="0"/>
              </a:rPr>
              <a:t> </a:t>
            </a:r>
            <a:r>
              <a:rPr lang="ru-RU" sz="2000" b="1" dirty="0" err="1">
                <a:solidFill>
                  <a:schemeClr val="accent1">
                    <a:lumMod val="50000"/>
                  </a:schemeClr>
                </a:solidFill>
                <a:latin typeface="Times New Roman" panose="02020603050405020304" pitchFamily="18" charset="0"/>
                <a:cs typeface="Times New Roman" panose="02020603050405020304" pitchFamily="18" charset="0"/>
              </a:rPr>
              <a:t>бориш</a:t>
            </a:r>
            <a:r>
              <a:rPr lang="ru-RU" sz="2000" b="1" dirty="0">
                <a:solidFill>
                  <a:schemeClr val="accent1">
                    <a:lumMod val="50000"/>
                  </a:schemeClr>
                </a:solidFill>
                <a:latin typeface="Times New Roman" panose="02020603050405020304" pitchFamily="18" charset="0"/>
                <a:cs typeface="Times New Roman" panose="02020603050405020304" pitchFamily="18" charset="0"/>
              </a:rPr>
              <a:t> </a:t>
            </a:r>
            <a:r>
              <a:rPr lang="ru-RU" sz="2000" b="1" dirty="0" err="1">
                <a:solidFill>
                  <a:schemeClr val="accent1">
                    <a:lumMod val="50000"/>
                  </a:schemeClr>
                </a:solidFill>
                <a:latin typeface="Times New Roman" panose="02020603050405020304" pitchFamily="18" charset="0"/>
                <a:cs typeface="Times New Roman" panose="02020603050405020304" pitchFamily="18" charset="0"/>
              </a:rPr>
              <a:t>фаолияти</a:t>
            </a:r>
            <a:r>
              <a:rPr lang="ru-RU" sz="2000" b="1" dirty="0">
                <a:solidFill>
                  <a:schemeClr val="accent1">
                    <a:lumMod val="50000"/>
                  </a:schemeClr>
                </a:solidFill>
                <a:latin typeface="Times New Roman" panose="02020603050405020304" pitchFamily="18" charset="0"/>
                <a:cs typeface="Times New Roman" panose="02020603050405020304" pitchFamily="18" charset="0"/>
              </a:rPr>
              <a:t> </a:t>
            </a:r>
            <a:r>
              <a:rPr lang="ru-RU" sz="2000" b="1" dirty="0" err="1">
                <a:solidFill>
                  <a:schemeClr val="accent1">
                    <a:lumMod val="50000"/>
                  </a:schemeClr>
                </a:solidFill>
                <a:latin typeface="Times New Roman" panose="02020603050405020304" pitchFamily="18" charset="0"/>
                <a:cs typeface="Times New Roman" panose="02020603050405020304" pitchFamily="18" charset="0"/>
              </a:rPr>
              <a:t>тўлиқ</a:t>
            </a:r>
            <a:r>
              <a:rPr lang="ru-RU" sz="2000" b="1" dirty="0">
                <a:solidFill>
                  <a:schemeClr val="accent1">
                    <a:lumMod val="50000"/>
                  </a:schemeClr>
                </a:solidFill>
                <a:latin typeface="Times New Roman" panose="02020603050405020304" pitchFamily="18" charset="0"/>
                <a:cs typeface="Times New Roman" panose="02020603050405020304" pitchFamily="18" charset="0"/>
              </a:rPr>
              <a:t> </a:t>
            </a:r>
            <a:r>
              <a:rPr lang="ru-RU" sz="2000" b="1" dirty="0" err="1">
                <a:solidFill>
                  <a:schemeClr val="accent1">
                    <a:lumMod val="50000"/>
                  </a:schemeClr>
                </a:solidFill>
                <a:latin typeface="Times New Roman" panose="02020603050405020304" pitchFamily="18" charset="0"/>
                <a:cs typeface="Times New Roman" panose="02020603050405020304" pitchFamily="18" charset="0"/>
              </a:rPr>
              <a:t>равишда</a:t>
            </a:r>
            <a:r>
              <a:rPr lang="ru-RU" sz="2000" b="1" dirty="0">
                <a:solidFill>
                  <a:schemeClr val="accent1">
                    <a:lumMod val="50000"/>
                  </a:schemeClr>
                </a:solidFill>
                <a:latin typeface="Times New Roman" panose="02020603050405020304" pitchFamily="18" charset="0"/>
                <a:cs typeface="Times New Roman" panose="02020603050405020304" pitchFamily="18" charset="0"/>
              </a:rPr>
              <a:t> </a:t>
            </a:r>
            <a:r>
              <a:rPr lang="ru-RU" sz="2000" b="1" dirty="0" err="1">
                <a:solidFill>
                  <a:schemeClr val="accent1">
                    <a:lumMod val="50000"/>
                  </a:schemeClr>
                </a:solidFill>
                <a:latin typeface="Times New Roman" panose="02020603050405020304" pitchFamily="18" charset="0"/>
                <a:cs typeface="Times New Roman" panose="02020603050405020304" pitchFamily="18" charset="0"/>
              </a:rPr>
              <a:t>таъминланди</a:t>
            </a:r>
            <a:endParaRPr lang="ru-RU" sz="2000" dirty="0">
              <a:solidFill>
                <a:schemeClr val="accent1">
                  <a:lumMod val="50000"/>
                </a:schemeClr>
              </a:solidFill>
            </a:endParaRPr>
          </a:p>
        </p:txBody>
      </p:sp>
    </p:spTree>
    <p:extLst>
      <p:ext uri="{BB962C8B-B14F-4D97-AF65-F5344CB8AC3E}">
        <p14:creationId xmlns:p14="http://schemas.microsoft.com/office/powerpoint/2010/main" val="28670716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Ref idx="1001">
        <a:schemeClr val="bg1"/>
      </p:bgRef>
    </p:bg>
    <p:spTree>
      <p:nvGrpSpPr>
        <p:cNvPr id="1" name=""/>
        <p:cNvGrpSpPr/>
        <p:nvPr/>
      </p:nvGrpSpPr>
      <p:grpSpPr>
        <a:xfrm>
          <a:off x="0" y="0"/>
          <a:ext cx="0" cy="0"/>
          <a:chOff x="0" y="0"/>
          <a:chExt cx="0" cy="0"/>
        </a:xfrm>
      </p:grpSpPr>
      <p:grpSp>
        <p:nvGrpSpPr>
          <p:cNvPr id="4" name="Группа 3"/>
          <p:cNvGrpSpPr/>
          <p:nvPr/>
        </p:nvGrpSpPr>
        <p:grpSpPr>
          <a:xfrm>
            <a:off x="2609387" y="1656199"/>
            <a:ext cx="3702205" cy="4295372"/>
            <a:chOff x="3172593" y="2317301"/>
            <a:chExt cx="2798814" cy="2188679"/>
          </a:xfrm>
        </p:grpSpPr>
        <p:grpSp>
          <p:nvGrpSpPr>
            <p:cNvPr id="65" name="Group 64"/>
            <p:cNvGrpSpPr/>
            <p:nvPr/>
          </p:nvGrpSpPr>
          <p:grpSpPr>
            <a:xfrm>
              <a:off x="3172593" y="3189565"/>
              <a:ext cx="2798814" cy="1316415"/>
              <a:chOff x="3172593" y="1761337"/>
              <a:chExt cx="2798814" cy="1316415"/>
            </a:xfrm>
          </p:grpSpPr>
          <p:sp>
            <p:nvSpPr>
              <p:cNvPr id="66" name="Freeform 65"/>
              <p:cNvSpPr/>
              <p:nvPr/>
            </p:nvSpPr>
            <p:spPr>
              <a:xfrm>
                <a:off x="3172593" y="2154627"/>
                <a:ext cx="2798814" cy="923125"/>
              </a:xfrm>
              <a:custGeom>
                <a:avLst/>
                <a:gdLst>
                  <a:gd name="connsiteX0" fmla="*/ 0 w 2798814"/>
                  <a:gd name="connsiteY0" fmla="*/ 0 h 923125"/>
                  <a:gd name="connsiteX1" fmla="*/ 2798064 w 2798814"/>
                  <a:gd name="connsiteY1" fmla="*/ 0 h 923125"/>
                  <a:gd name="connsiteX2" fmla="*/ 2798064 w 2798814"/>
                  <a:gd name="connsiteY2" fmla="*/ 129 h 923125"/>
                  <a:gd name="connsiteX3" fmla="*/ 2798814 w 2798814"/>
                  <a:gd name="connsiteY3" fmla="*/ 0 h 923125"/>
                  <a:gd name="connsiteX4" fmla="*/ 2798814 w 2798814"/>
                  <a:gd name="connsiteY4" fmla="*/ 530520 h 923125"/>
                  <a:gd name="connsiteX5" fmla="*/ 1399407 w 2798814"/>
                  <a:gd name="connsiteY5" fmla="*/ 923125 h 923125"/>
                  <a:gd name="connsiteX6" fmla="*/ 0 w 2798814"/>
                  <a:gd name="connsiteY6" fmla="*/ 530520 h 923125"/>
                  <a:gd name="connsiteX7" fmla="*/ 0 w 2798814"/>
                  <a:gd name="connsiteY7" fmla="*/ 415464 h 9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8814" h="923125">
                    <a:moveTo>
                      <a:pt x="0" y="0"/>
                    </a:moveTo>
                    <a:lnTo>
                      <a:pt x="2798064" y="0"/>
                    </a:lnTo>
                    <a:lnTo>
                      <a:pt x="2798064" y="129"/>
                    </a:lnTo>
                    <a:lnTo>
                      <a:pt x="2798814" y="0"/>
                    </a:lnTo>
                    <a:lnTo>
                      <a:pt x="2798814" y="530520"/>
                    </a:lnTo>
                    <a:cubicBezTo>
                      <a:pt x="2798814" y="746254"/>
                      <a:pt x="2171600" y="923125"/>
                      <a:pt x="1399407" y="923125"/>
                    </a:cubicBezTo>
                    <a:cubicBezTo>
                      <a:pt x="627214" y="923125"/>
                      <a:pt x="0" y="746254"/>
                      <a:pt x="0" y="530520"/>
                    </a:cubicBezTo>
                    <a:lnTo>
                      <a:pt x="0" y="415464"/>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solidFill>
                    <a:prstClr val="black"/>
                  </a:solidFill>
                </a:endParaRPr>
              </a:p>
            </p:txBody>
          </p:sp>
          <p:sp>
            <p:nvSpPr>
              <p:cNvPr id="67" name="Oval 9"/>
              <p:cNvSpPr>
                <a:spLocks noChangeArrowheads="1"/>
              </p:cNvSpPr>
              <p:nvPr/>
            </p:nvSpPr>
            <p:spPr bwMode="auto">
              <a:xfrm>
                <a:off x="3172594" y="1761337"/>
                <a:ext cx="2798812" cy="786577"/>
              </a:xfrm>
              <a:prstGeom prst="ellipse">
                <a:avLst/>
              </a:prstGeom>
              <a:solidFill>
                <a:schemeClr val="accent6">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68" name="Oval 17"/>
              <p:cNvSpPr>
                <a:spLocks noChangeArrowheads="1"/>
              </p:cNvSpPr>
              <p:nvPr/>
            </p:nvSpPr>
            <p:spPr bwMode="auto">
              <a:xfrm>
                <a:off x="3828758" y="1986611"/>
                <a:ext cx="1486485" cy="299259"/>
              </a:xfrm>
              <a:prstGeom prst="ellipse">
                <a:avLst/>
              </a:prstGeom>
              <a:solidFill>
                <a:schemeClr val="accent6">
                  <a:lumMod val="50000"/>
                  <a:alpha val="40000"/>
                </a:schemeClr>
              </a:solidFill>
              <a:ln>
                <a:noFill/>
              </a:ln>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grpSp>
        <p:grpSp>
          <p:nvGrpSpPr>
            <p:cNvPr id="95" name="Group 94"/>
            <p:cNvGrpSpPr/>
            <p:nvPr/>
          </p:nvGrpSpPr>
          <p:grpSpPr>
            <a:xfrm>
              <a:off x="3172593" y="2317301"/>
              <a:ext cx="2798814" cy="1316415"/>
              <a:chOff x="3172593" y="1761337"/>
              <a:chExt cx="2798814" cy="1316415"/>
            </a:xfrm>
          </p:grpSpPr>
          <p:sp>
            <p:nvSpPr>
              <p:cNvPr id="96" name="Freeform 95"/>
              <p:cNvSpPr/>
              <p:nvPr/>
            </p:nvSpPr>
            <p:spPr>
              <a:xfrm>
                <a:off x="3172593" y="2154627"/>
                <a:ext cx="2798814" cy="923125"/>
              </a:xfrm>
              <a:custGeom>
                <a:avLst/>
                <a:gdLst>
                  <a:gd name="connsiteX0" fmla="*/ 0 w 2798814"/>
                  <a:gd name="connsiteY0" fmla="*/ 0 h 923125"/>
                  <a:gd name="connsiteX1" fmla="*/ 2798064 w 2798814"/>
                  <a:gd name="connsiteY1" fmla="*/ 0 h 923125"/>
                  <a:gd name="connsiteX2" fmla="*/ 2798064 w 2798814"/>
                  <a:gd name="connsiteY2" fmla="*/ 129 h 923125"/>
                  <a:gd name="connsiteX3" fmla="*/ 2798814 w 2798814"/>
                  <a:gd name="connsiteY3" fmla="*/ 0 h 923125"/>
                  <a:gd name="connsiteX4" fmla="*/ 2798814 w 2798814"/>
                  <a:gd name="connsiteY4" fmla="*/ 530520 h 923125"/>
                  <a:gd name="connsiteX5" fmla="*/ 1399407 w 2798814"/>
                  <a:gd name="connsiteY5" fmla="*/ 923125 h 923125"/>
                  <a:gd name="connsiteX6" fmla="*/ 0 w 2798814"/>
                  <a:gd name="connsiteY6" fmla="*/ 530520 h 923125"/>
                  <a:gd name="connsiteX7" fmla="*/ 0 w 2798814"/>
                  <a:gd name="connsiteY7" fmla="*/ 415464 h 9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8814" h="923125">
                    <a:moveTo>
                      <a:pt x="0" y="0"/>
                    </a:moveTo>
                    <a:lnTo>
                      <a:pt x="2798064" y="0"/>
                    </a:lnTo>
                    <a:lnTo>
                      <a:pt x="2798064" y="129"/>
                    </a:lnTo>
                    <a:lnTo>
                      <a:pt x="2798814" y="0"/>
                    </a:lnTo>
                    <a:lnTo>
                      <a:pt x="2798814" y="530520"/>
                    </a:lnTo>
                    <a:cubicBezTo>
                      <a:pt x="2798814" y="746254"/>
                      <a:pt x="2171600" y="923125"/>
                      <a:pt x="1399407" y="923125"/>
                    </a:cubicBezTo>
                    <a:cubicBezTo>
                      <a:pt x="627214" y="923125"/>
                      <a:pt x="0" y="746254"/>
                      <a:pt x="0" y="530520"/>
                    </a:cubicBezTo>
                    <a:lnTo>
                      <a:pt x="0" y="415464"/>
                    </a:lnTo>
                    <a:close/>
                  </a:path>
                </a:pathLst>
              </a:custGeom>
              <a:solidFill>
                <a:schemeClr val="accent5">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solidFill>
                    <a:prstClr val="black"/>
                  </a:solidFill>
                </a:endParaRPr>
              </a:p>
            </p:txBody>
          </p:sp>
          <p:sp>
            <p:nvSpPr>
              <p:cNvPr id="97" name="Oval 9"/>
              <p:cNvSpPr>
                <a:spLocks noChangeArrowheads="1"/>
              </p:cNvSpPr>
              <p:nvPr/>
            </p:nvSpPr>
            <p:spPr bwMode="auto">
              <a:xfrm>
                <a:off x="3172594" y="1761337"/>
                <a:ext cx="2798812" cy="786577"/>
              </a:xfrm>
              <a:prstGeom prst="ellipse">
                <a:avLst/>
              </a:pr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98" name="Oval 17"/>
              <p:cNvSpPr>
                <a:spLocks noChangeArrowheads="1"/>
              </p:cNvSpPr>
              <p:nvPr/>
            </p:nvSpPr>
            <p:spPr bwMode="auto">
              <a:xfrm>
                <a:off x="3828758" y="1986611"/>
                <a:ext cx="1486485" cy="299259"/>
              </a:xfrm>
              <a:prstGeom prst="ellipse">
                <a:avLst/>
              </a:prstGeom>
              <a:solidFill>
                <a:schemeClr val="accent5">
                  <a:lumMod val="50000"/>
                  <a:alpha val="40000"/>
                </a:schemeClr>
              </a:solidFill>
              <a:ln>
                <a:noFill/>
              </a:ln>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grpSp>
      </p:grpSp>
      <p:sp>
        <p:nvSpPr>
          <p:cNvPr id="2" name="TextBox 1"/>
          <p:cNvSpPr txBox="1"/>
          <p:nvPr/>
        </p:nvSpPr>
        <p:spPr>
          <a:xfrm>
            <a:off x="6444208" y="1656199"/>
            <a:ext cx="2699792" cy="4524315"/>
          </a:xfrm>
          <a:prstGeom prst="rect">
            <a:avLst/>
          </a:prstGeom>
          <a:noFill/>
        </p:spPr>
        <p:txBody>
          <a:bodyPr wrap="square" rtlCol="0">
            <a:spAutoFit/>
          </a:bodyPr>
          <a:lstStyle/>
          <a:p>
            <a:pPr algn="ctr"/>
            <a:r>
              <a:rPr lang="ru-RU" b="1" dirty="0" err="1">
                <a:solidFill>
                  <a:schemeClr val="accent6">
                    <a:lumMod val="50000"/>
                  </a:schemeClr>
                </a:solidFill>
                <a:latin typeface="Times New Roman" panose="02020603050405020304" pitchFamily="18" charset="0"/>
                <a:cs typeface="Times New Roman" panose="02020603050405020304" pitchFamily="18" charset="0"/>
              </a:rPr>
              <a:t>Японияда</a:t>
            </a:r>
            <a:r>
              <a:rPr lang="ru-RU" b="1" dirty="0">
                <a:solidFill>
                  <a:schemeClr val="accent6">
                    <a:lumMod val="50000"/>
                  </a:schemeClr>
                </a:solidFill>
                <a:latin typeface="Times New Roman" panose="02020603050405020304" pitchFamily="18" charset="0"/>
                <a:cs typeface="Times New Roman" panose="02020603050405020304" pitchFamily="18" charset="0"/>
              </a:rPr>
              <a:t> мансабдор </a:t>
            </a:r>
            <a:r>
              <a:rPr lang="ru-RU" b="1" dirty="0" err="1">
                <a:solidFill>
                  <a:schemeClr val="accent6">
                    <a:lumMod val="50000"/>
                  </a:schemeClr>
                </a:solidFill>
                <a:latin typeface="Times New Roman" panose="02020603050405020304" pitchFamily="18" charset="0"/>
                <a:cs typeface="Times New Roman" panose="02020603050405020304" pitchFamily="18" charset="0"/>
              </a:rPr>
              <a:t>шахслар</a:t>
            </a:r>
            <a:r>
              <a:rPr lang="ru-RU" b="1" dirty="0">
                <a:solidFill>
                  <a:schemeClr val="accent6">
                    <a:lumMod val="50000"/>
                  </a:schemeClr>
                </a:solidFill>
                <a:latin typeface="Times New Roman" panose="02020603050405020304" pitchFamily="18" charset="0"/>
                <a:cs typeface="Times New Roman" panose="02020603050405020304" pitchFamily="18" charset="0"/>
              </a:rPr>
              <a:t> ва </a:t>
            </a:r>
            <a:r>
              <a:rPr lang="ru-RU" b="1" dirty="0" err="1">
                <a:solidFill>
                  <a:schemeClr val="accent6">
                    <a:lumMod val="50000"/>
                  </a:schemeClr>
                </a:solidFill>
                <a:latin typeface="Times New Roman" panose="02020603050405020304" pitchFamily="18" charset="0"/>
                <a:cs typeface="Times New Roman" panose="02020603050405020304" pitchFamily="18" charset="0"/>
              </a:rPr>
              <a:t>сиёсий</a:t>
            </a:r>
            <a:r>
              <a:rPr lang="ru-RU" b="1" dirty="0">
                <a:solidFill>
                  <a:schemeClr val="accent6">
                    <a:lumMod val="50000"/>
                  </a:schemeClr>
                </a:solidFill>
                <a:latin typeface="Times New Roman" panose="02020603050405020304" pitchFamily="18" charset="0"/>
                <a:cs typeface="Times New Roman" panose="02020603050405020304" pitchFamily="18" charset="0"/>
              </a:rPr>
              <a:t> раҳбарлар </a:t>
            </a:r>
            <a:r>
              <a:rPr lang="ru-RU" b="1" dirty="0" err="1">
                <a:solidFill>
                  <a:schemeClr val="accent6">
                    <a:lumMod val="50000"/>
                  </a:schemeClr>
                </a:solidFill>
                <a:latin typeface="Times New Roman" panose="02020603050405020304" pitchFamily="18" charset="0"/>
                <a:cs typeface="Times New Roman" panose="02020603050405020304" pitchFamily="18" charset="0"/>
              </a:rPr>
              <a:t>коррупцияси</a:t>
            </a:r>
            <a:r>
              <a:rPr lang="ru-RU" b="1" dirty="0">
                <a:solidFill>
                  <a:schemeClr val="accent6">
                    <a:lumMod val="50000"/>
                  </a:schemeClr>
                </a:solidFill>
                <a:latin typeface="Times New Roman" panose="02020603050405020304" pitchFamily="18" charset="0"/>
                <a:cs typeface="Times New Roman" panose="02020603050405020304" pitchFamily="18" charset="0"/>
              </a:rPr>
              <a:t> </a:t>
            </a:r>
            <a:r>
              <a:rPr lang="ru-RU" b="1" dirty="0" err="1">
                <a:solidFill>
                  <a:schemeClr val="accent6">
                    <a:lumMod val="50000"/>
                  </a:schemeClr>
                </a:solidFill>
                <a:latin typeface="Times New Roman" panose="02020603050405020304" pitchFamily="18" charset="0"/>
                <a:cs typeface="Times New Roman" panose="02020603050405020304" pitchFamily="18" charset="0"/>
              </a:rPr>
              <a:t>жамоатчилик</a:t>
            </a:r>
            <a:r>
              <a:rPr lang="ru-RU" b="1" dirty="0">
                <a:solidFill>
                  <a:schemeClr val="accent6">
                    <a:lumMod val="50000"/>
                  </a:schemeClr>
                </a:solidFill>
                <a:latin typeface="Times New Roman" panose="02020603050405020304" pitchFamily="18" charset="0"/>
                <a:cs typeface="Times New Roman" panose="02020603050405020304" pitchFamily="18" charset="0"/>
              </a:rPr>
              <a:t> </a:t>
            </a:r>
            <a:r>
              <a:rPr lang="ru-RU" b="1" dirty="0" err="1">
                <a:solidFill>
                  <a:schemeClr val="accent6">
                    <a:lumMod val="50000"/>
                  </a:schemeClr>
                </a:solidFill>
                <a:latin typeface="Times New Roman" panose="02020603050405020304" pitchFamily="18" charset="0"/>
                <a:cs typeface="Times New Roman" panose="02020603050405020304" pitchFamily="18" charset="0"/>
              </a:rPr>
              <a:t>томонидан</a:t>
            </a:r>
            <a:r>
              <a:rPr lang="ru-RU" b="1" dirty="0">
                <a:solidFill>
                  <a:schemeClr val="accent6">
                    <a:lumMod val="50000"/>
                  </a:schemeClr>
                </a:solidFill>
                <a:latin typeface="Times New Roman" panose="02020603050405020304" pitchFamily="18" charset="0"/>
                <a:cs typeface="Times New Roman" panose="02020603050405020304" pitchFamily="18" charset="0"/>
              </a:rPr>
              <a:t> </a:t>
            </a:r>
            <a:r>
              <a:rPr lang="ru-RU" b="1" dirty="0" err="1">
                <a:solidFill>
                  <a:schemeClr val="accent6">
                    <a:lumMod val="50000"/>
                  </a:schemeClr>
                </a:solidFill>
                <a:latin typeface="Times New Roman" panose="02020603050405020304" pitchFamily="18" charset="0"/>
                <a:cs typeface="Times New Roman" panose="02020603050405020304" pitchFamily="18" charset="0"/>
              </a:rPr>
              <a:t>қаттиқ</a:t>
            </a:r>
            <a:r>
              <a:rPr lang="ru-RU" b="1" dirty="0">
                <a:solidFill>
                  <a:schemeClr val="accent6">
                    <a:lumMod val="50000"/>
                  </a:schemeClr>
                </a:solidFill>
                <a:latin typeface="Times New Roman" panose="02020603050405020304" pitchFamily="18" charset="0"/>
                <a:cs typeface="Times New Roman" panose="02020603050405020304" pitchFamily="18" charset="0"/>
              </a:rPr>
              <a:t> </a:t>
            </a:r>
            <a:r>
              <a:rPr lang="ru-RU" b="1" dirty="0" err="1">
                <a:solidFill>
                  <a:schemeClr val="accent6">
                    <a:lumMod val="50000"/>
                  </a:schemeClr>
                </a:solidFill>
                <a:latin typeface="Times New Roman" panose="02020603050405020304" pitchFamily="18" charset="0"/>
                <a:cs typeface="Times New Roman" panose="02020603050405020304" pitchFamily="18" charset="0"/>
              </a:rPr>
              <a:t>танқид</a:t>
            </a:r>
            <a:r>
              <a:rPr lang="ru-RU" b="1" dirty="0">
                <a:solidFill>
                  <a:schemeClr val="accent6">
                    <a:lumMod val="50000"/>
                  </a:schemeClr>
                </a:solidFill>
                <a:latin typeface="Times New Roman" panose="02020603050405020304" pitchFamily="18" charset="0"/>
                <a:cs typeface="Times New Roman" panose="02020603050405020304" pitchFamily="18" charset="0"/>
              </a:rPr>
              <a:t> </a:t>
            </a:r>
            <a:r>
              <a:rPr lang="ru-RU" b="1" dirty="0" err="1">
                <a:solidFill>
                  <a:schemeClr val="accent6">
                    <a:lumMod val="50000"/>
                  </a:schemeClr>
                </a:solidFill>
                <a:latin typeface="Times New Roman" panose="02020603050405020304" pitchFamily="18" charset="0"/>
                <a:cs typeface="Times New Roman" panose="02020603050405020304" pitchFamily="18" charset="0"/>
              </a:rPr>
              <a:t>остига</a:t>
            </a:r>
            <a:r>
              <a:rPr lang="ru-RU" b="1" dirty="0">
                <a:solidFill>
                  <a:schemeClr val="accent6">
                    <a:lumMod val="50000"/>
                  </a:schemeClr>
                </a:solidFill>
                <a:latin typeface="Times New Roman" panose="02020603050405020304" pitchFamily="18" charset="0"/>
                <a:cs typeface="Times New Roman" panose="02020603050405020304" pitchFamily="18" charset="0"/>
              </a:rPr>
              <a:t> </a:t>
            </a:r>
            <a:r>
              <a:rPr lang="ru-RU" b="1" dirty="0" err="1">
                <a:solidFill>
                  <a:schemeClr val="accent6">
                    <a:lumMod val="50000"/>
                  </a:schemeClr>
                </a:solidFill>
                <a:latin typeface="Times New Roman" panose="02020603050405020304" pitchFamily="18" charset="0"/>
                <a:cs typeface="Times New Roman" panose="02020603050405020304" pitchFamily="18" charset="0"/>
              </a:rPr>
              <a:t>олинади</a:t>
            </a:r>
            <a:r>
              <a:rPr lang="ru-RU" b="1" dirty="0">
                <a:solidFill>
                  <a:schemeClr val="accent6">
                    <a:lumMod val="50000"/>
                  </a:schemeClr>
                </a:solidFill>
                <a:latin typeface="Times New Roman" panose="02020603050405020304" pitchFamily="18" charset="0"/>
                <a:cs typeface="Times New Roman" panose="02020603050405020304" pitchFamily="18" charset="0"/>
              </a:rPr>
              <a:t> 1997 </a:t>
            </a:r>
            <a:r>
              <a:rPr lang="ru-RU" b="1" dirty="0" err="1">
                <a:solidFill>
                  <a:schemeClr val="accent6">
                    <a:lumMod val="50000"/>
                  </a:schemeClr>
                </a:solidFill>
                <a:latin typeface="Times New Roman" panose="02020603050405020304" pitchFamily="18" charset="0"/>
                <a:cs typeface="Times New Roman" panose="02020603050405020304" pitchFamily="18" charset="0"/>
              </a:rPr>
              <a:t>йилда</a:t>
            </a:r>
            <a:r>
              <a:rPr lang="ru-RU" b="1" dirty="0">
                <a:solidFill>
                  <a:schemeClr val="accent6">
                    <a:lumMod val="50000"/>
                  </a:schemeClr>
                </a:solidFill>
                <a:latin typeface="Times New Roman" panose="02020603050405020304" pitchFamily="18" charset="0"/>
                <a:cs typeface="Times New Roman" panose="02020603050405020304" pitchFamily="18" charset="0"/>
              </a:rPr>
              <a:t> </a:t>
            </a:r>
            <a:r>
              <a:rPr lang="ru-RU" b="1" dirty="0" err="1">
                <a:solidFill>
                  <a:schemeClr val="accent6">
                    <a:lumMod val="50000"/>
                  </a:schemeClr>
                </a:solidFill>
                <a:latin typeface="Times New Roman" panose="02020603050405020304" pitchFamily="18" charset="0"/>
                <a:cs typeface="Times New Roman" panose="02020603050405020304" pitchFamily="18" charset="0"/>
              </a:rPr>
              <a:t>йирик</a:t>
            </a:r>
            <a:r>
              <a:rPr lang="ru-RU" b="1" dirty="0">
                <a:solidFill>
                  <a:schemeClr val="accent6">
                    <a:lumMod val="50000"/>
                  </a:schemeClr>
                </a:solidFill>
                <a:latin typeface="Times New Roman" panose="02020603050405020304" pitchFamily="18" charset="0"/>
                <a:cs typeface="Times New Roman" panose="02020603050405020304" pitchFamily="18" charset="0"/>
              </a:rPr>
              <a:t> </a:t>
            </a:r>
            <a:r>
              <a:rPr lang="ru-RU" b="1" dirty="0" err="1">
                <a:solidFill>
                  <a:schemeClr val="accent6">
                    <a:lumMod val="50000"/>
                  </a:schemeClr>
                </a:solidFill>
                <a:latin typeface="Times New Roman" panose="02020603050405020304" pitchFamily="18" charset="0"/>
                <a:cs typeface="Times New Roman" panose="02020603050405020304" pitchFamily="18" charset="0"/>
              </a:rPr>
              <a:t>компаниялар</a:t>
            </a:r>
            <a:r>
              <a:rPr lang="ru-RU" b="1" dirty="0">
                <a:solidFill>
                  <a:schemeClr val="accent6">
                    <a:lumMod val="50000"/>
                  </a:schemeClr>
                </a:solidFill>
                <a:latin typeface="Times New Roman" panose="02020603050405020304" pitchFamily="18" charset="0"/>
                <a:cs typeface="Times New Roman" panose="02020603050405020304" pitchFamily="18" charset="0"/>
              </a:rPr>
              <a:t> </a:t>
            </a:r>
            <a:r>
              <a:rPr lang="ru-RU" b="1" dirty="0" err="1">
                <a:solidFill>
                  <a:schemeClr val="accent6">
                    <a:lumMod val="50000"/>
                  </a:schemeClr>
                </a:solidFill>
                <a:latin typeface="Times New Roman" panose="02020603050405020304" pitchFamily="18" charset="0"/>
                <a:cs typeface="Times New Roman" panose="02020603050405020304" pitchFamily="18" charset="0"/>
              </a:rPr>
              <a:t>фаолияти</a:t>
            </a:r>
            <a:r>
              <a:rPr lang="ru-RU" b="1" dirty="0">
                <a:solidFill>
                  <a:schemeClr val="accent6">
                    <a:lumMod val="50000"/>
                  </a:schemeClr>
                </a:solidFill>
                <a:latin typeface="Times New Roman" panose="02020603050405020304" pitchFamily="18" charset="0"/>
                <a:cs typeface="Times New Roman" panose="02020603050405020304" pitchFamily="18" charset="0"/>
              </a:rPr>
              <a:t> билан </a:t>
            </a:r>
            <a:r>
              <a:rPr lang="ru-RU" b="1" dirty="0" err="1">
                <a:solidFill>
                  <a:schemeClr val="accent6">
                    <a:lumMod val="50000"/>
                  </a:schemeClr>
                </a:solidFill>
                <a:latin typeface="Times New Roman" panose="02020603050405020304" pitchFamily="18" charset="0"/>
                <a:cs typeface="Times New Roman" panose="02020603050405020304" pitchFamily="18" charset="0"/>
              </a:rPr>
              <a:t>боғлиқ</a:t>
            </a:r>
            <a:r>
              <a:rPr lang="ru-RU" b="1" dirty="0">
                <a:solidFill>
                  <a:schemeClr val="accent6">
                    <a:lumMod val="50000"/>
                  </a:schemeClr>
                </a:solidFill>
                <a:latin typeface="Times New Roman" panose="02020603050405020304" pitchFamily="18" charset="0"/>
                <a:cs typeface="Times New Roman" panose="02020603050405020304" pitchFamily="18" charset="0"/>
              </a:rPr>
              <a:t> </a:t>
            </a:r>
            <a:r>
              <a:rPr lang="ru-RU" b="1" dirty="0" err="1">
                <a:solidFill>
                  <a:schemeClr val="accent6">
                    <a:lumMod val="50000"/>
                  </a:schemeClr>
                </a:solidFill>
                <a:latin typeface="Times New Roman" panose="02020603050405020304" pitchFamily="18" charset="0"/>
                <a:cs typeface="Times New Roman" panose="02020603050405020304" pitchFamily="18" charset="0"/>
              </a:rPr>
              <a:t>айрим</a:t>
            </a:r>
            <a:r>
              <a:rPr lang="ru-RU" b="1" dirty="0">
                <a:solidFill>
                  <a:schemeClr val="accent6">
                    <a:lumMod val="50000"/>
                  </a:schemeClr>
                </a:solidFill>
                <a:latin typeface="Times New Roman" panose="02020603050405020304" pitchFamily="18" charset="0"/>
                <a:cs typeface="Times New Roman" panose="02020603050405020304" pitchFamily="18" charset="0"/>
              </a:rPr>
              <a:t> </a:t>
            </a:r>
            <a:r>
              <a:rPr lang="ru-RU" b="1" dirty="0" err="1">
                <a:solidFill>
                  <a:schemeClr val="accent6">
                    <a:lumMod val="50000"/>
                  </a:schemeClr>
                </a:solidFill>
                <a:latin typeface="Times New Roman" panose="02020603050405020304" pitchFamily="18" charset="0"/>
                <a:cs typeface="Times New Roman" panose="02020603050405020304" pitchFamily="18" charset="0"/>
              </a:rPr>
              <a:t>коррупциявий</a:t>
            </a:r>
            <a:r>
              <a:rPr lang="ru-RU" b="1" dirty="0">
                <a:solidFill>
                  <a:schemeClr val="accent6">
                    <a:lumMod val="50000"/>
                  </a:schemeClr>
                </a:solidFill>
                <a:latin typeface="Times New Roman" panose="02020603050405020304" pitchFamily="18" charset="0"/>
                <a:cs typeface="Times New Roman" panose="02020603050405020304" pitchFamily="18" charset="0"/>
              </a:rPr>
              <a:t> </a:t>
            </a:r>
            <a:r>
              <a:rPr lang="ru-RU" b="1" dirty="0" err="1">
                <a:solidFill>
                  <a:schemeClr val="accent6">
                    <a:lumMod val="50000"/>
                  </a:schemeClr>
                </a:solidFill>
                <a:latin typeface="Times New Roman" panose="02020603050405020304" pitchFamily="18" charset="0"/>
                <a:cs typeface="Times New Roman" panose="02020603050405020304" pitchFamily="18" charset="0"/>
              </a:rPr>
              <a:t>операциялар</a:t>
            </a:r>
            <a:r>
              <a:rPr lang="ru-RU" b="1" dirty="0">
                <a:solidFill>
                  <a:schemeClr val="accent6">
                    <a:lumMod val="50000"/>
                  </a:schemeClr>
                </a:solidFill>
                <a:latin typeface="Times New Roman" panose="02020603050405020304" pitchFamily="18" charset="0"/>
                <a:cs typeface="Times New Roman" panose="02020603050405020304" pitchFamily="18" charset="0"/>
              </a:rPr>
              <a:t> </a:t>
            </a:r>
            <a:r>
              <a:rPr lang="ru-RU" b="1" dirty="0" err="1">
                <a:solidFill>
                  <a:schemeClr val="accent6">
                    <a:lumMod val="50000"/>
                  </a:schemeClr>
                </a:solidFill>
                <a:latin typeface="Times New Roman" panose="02020603050405020304" pitchFamily="18" charset="0"/>
                <a:cs typeface="Times New Roman" panose="02020603050405020304" pitchFamily="18" charset="0"/>
              </a:rPr>
              <a:t>ошкор</a:t>
            </a:r>
            <a:r>
              <a:rPr lang="ru-RU" b="1" dirty="0">
                <a:solidFill>
                  <a:schemeClr val="accent6">
                    <a:lumMod val="50000"/>
                  </a:schemeClr>
                </a:solidFill>
                <a:latin typeface="Times New Roman" panose="02020603050405020304" pitchFamily="18" charset="0"/>
                <a:cs typeface="Times New Roman" panose="02020603050405020304" pitchFamily="18" charset="0"/>
              </a:rPr>
              <a:t> </a:t>
            </a:r>
            <a:r>
              <a:rPr lang="ru-RU" b="1" dirty="0" err="1">
                <a:solidFill>
                  <a:schemeClr val="accent6">
                    <a:lumMod val="50000"/>
                  </a:schemeClr>
                </a:solidFill>
                <a:latin typeface="Times New Roman" panose="02020603050405020304" pitchFamily="18" charset="0"/>
                <a:cs typeface="Times New Roman" panose="02020603050405020304" pitchFamily="18" charset="0"/>
              </a:rPr>
              <a:t>бўлганидан</a:t>
            </a:r>
            <a:r>
              <a:rPr lang="ru-RU" b="1" dirty="0">
                <a:solidFill>
                  <a:schemeClr val="accent6">
                    <a:lumMod val="50000"/>
                  </a:schemeClr>
                </a:solidFill>
                <a:latin typeface="Times New Roman" panose="02020603050405020304" pitchFamily="18" charset="0"/>
                <a:cs typeface="Times New Roman" panose="02020603050405020304" pitchFamily="18" charset="0"/>
              </a:rPr>
              <a:t> </a:t>
            </a:r>
            <a:r>
              <a:rPr lang="ru-RU" b="1" dirty="0" err="1">
                <a:solidFill>
                  <a:schemeClr val="accent6">
                    <a:lumMod val="50000"/>
                  </a:schemeClr>
                </a:solidFill>
                <a:latin typeface="Times New Roman" panose="02020603050405020304" pitchFamily="18" charset="0"/>
                <a:cs typeface="Times New Roman" panose="02020603050405020304" pitchFamily="18" charset="0"/>
              </a:rPr>
              <a:t>сўнг</a:t>
            </a:r>
            <a:r>
              <a:rPr lang="ru-RU" b="1" dirty="0">
                <a:solidFill>
                  <a:schemeClr val="accent6">
                    <a:lumMod val="50000"/>
                  </a:schemeClr>
                </a:solidFill>
                <a:latin typeface="Times New Roman" panose="02020603050405020304" pitchFamily="18" charset="0"/>
                <a:cs typeface="Times New Roman" panose="02020603050405020304" pitchFamily="18" charset="0"/>
              </a:rPr>
              <a:t>, </a:t>
            </a:r>
            <a:r>
              <a:rPr lang="ru-RU" b="1" dirty="0" err="1">
                <a:solidFill>
                  <a:schemeClr val="accent6">
                    <a:lumMod val="50000"/>
                  </a:schemeClr>
                </a:solidFill>
                <a:latin typeface="Times New Roman" panose="02020603050405020304" pitchFamily="18" charset="0"/>
                <a:cs typeface="Times New Roman" panose="02020603050405020304" pitchFamily="18" charset="0"/>
              </a:rPr>
              <a:t>Жиноят</a:t>
            </a:r>
            <a:r>
              <a:rPr lang="ru-RU" b="1" dirty="0">
                <a:solidFill>
                  <a:schemeClr val="accent6">
                    <a:lumMod val="50000"/>
                  </a:schemeClr>
                </a:solidFill>
                <a:latin typeface="Times New Roman" panose="02020603050405020304" pitchFamily="18" charset="0"/>
                <a:cs typeface="Times New Roman" panose="02020603050405020304" pitchFamily="18" charset="0"/>
              </a:rPr>
              <a:t> </a:t>
            </a:r>
            <a:r>
              <a:rPr lang="ru-RU" b="1" dirty="0" err="1">
                <a:solidFill>
                  <a:schemeClr val="accent6">
                    <a:lumMod val="50000"/>
                  </a:schemeClr>
                </a:solidFill>
                <a:latin typeface="Times New Roman" panose="02020603050405020304" pitchFamily="18" charset="0"/>
                <a:cs typeface="Times New Roman" panose="02020603050405020304" pitchFamily="18" charset="0"/>
              </a:rPr>
              <a:t>қонунида</a:t>
            </a:r>
            <a:r>
              <a:rPr lang="ru-RU" b="1" dirty="0">
                <a:solidFill>
                  <a:schemeClr val="accent6">
                    <a:lumMod val="50000"/>
                  </a:schemeClr>
                </a:solidFill>
                <a:latin typeface="Times New Roman" panose="02020603050405020304" pitchFamily="18" charset="0"/>
                <a:cs typeface="Times New Roman" panose="02020603050405020304" pitchFamily="18" charset="0"/>
              </a:rPr>
              <a:t> </a:t>
            </a:r>
            <a:r>
              <a:rPr lang="ru-RU" b="1" dirty="0" err="1">
                <a:solidFill>
                  <a:schemeClr val="accent6">
                    <a:lumMod val="50000"/>
                  </a:schemeClr>
                </a:solidFill>
                <a:latin typeface="Times New Roman" panose="02020603050405020304" pitchFamily="18" charset="0"/>
                <a:cs typeface="Times New Roman" panose="02020603050405020304" pitchFamily="18" charset="0"/>
              </a:rPr>
              <a:t>жазо</a:t>
            </a:r>
            <a:r>
              <a:rPr lang="ru-RU" b="1" dirty="0">
                <a:solidFill>
                  <a:schemeClr val="accent6">
                    <a:lumMod val="50000"/>
                  </a:schemeClr>
                </a:solidFill>
                <a:latin typeface="Times New Roman" panose="02020603050405020304" pitchFamily="18" charset="0"/>
                <a:cs typeface="Times New Roman" panose="02020603050405020304" pitchFamily="18" charset="0"/>
              </a:rPr>
              <a:t> </a:t>
            </a:r>
            <a:r>
              <a:rPr lang="ru-RU" b="1" dirty="0" err="1">
                <a:solidFill>
                  <a:schemeClr val="accent6">
                    <a:lumMod val="50000"/>
                  </a:schemeClr>
                </a:solidFill>
                <a:latin typeface="Times New Roman" panose="02020603050405020304" pitchFamily="18" charset="0"/>
                <a:cs typeface="Times New Roman" panose="02020603050405020304" pitchFamily="18" charset="0"/>
              </a:rPr>
              <a:t>белгилаш</a:t>
            </a:r>
            <a:r>
              <a:rPr lang="ru-RU" b="1" dirty="0">
                <a:solidFill>
                  <a:schemeClr val="accent6">
                    <a:lumMod val="50000"/>
                  </a:schemeClr>
                </a:solidFill>
                <a:latin typeface="Times New Roman" panose="02020603050405020304" pitchFamily="18" charset="0"/>
                <a:cs typeface="Times New Roman" panose="02020603050405020304" pitchFamily="18" charset="0"/>
              </a:rPr>
              <a:t> </a:t>
            </a:r>
            <a:r>
              <a:rPr lang="ru-RU" b="1" dirty="0" err="1">
                <a:solidFill>
                  <a:schemeClr val="accent6">
                    <a:lumMod val="50000"/>
                  </a:schemeClr>
                </a:solidFill>
                <a:latin typeface="Times New Roman" panose="02020603050405020304" pitchFamily="18" charset="0"/>
                <a:cs typeface="Times New Roman" panose="02020603050405020304" pitchFamily="18" charset="0"/>
              </a:rPr>
              <a:t>таклифларини</a:t>
            </a:r>
            <a:r>
              <a:rPr lang="ru-RU" b="1" dirty="0">
                <a:solidFill>
                  <a:schemeClr val="accent6">
                    <a:lumMod val="50000"/>
                  </a:schemeClr>
                </a:solidFill>
                <a:latin typeface="Times New Roman" panose="02020603050405020304" pitchFamily="18" charset="0"/>
                <a:cs typeface="Times New Roman" panose="02020603050405020304" pitchFamily="18" charset="0"/>
              </a:rPr>
              <a:t> </a:t>
            </a:r>
            <a:r>
              <a:rPr lang="ru-RU" b="1" dirty="0" err="1">
                <a:solidFill>
                  <a:schemeClr val="accent6">
                    <a:lumMod val="50000"/>
                  </a:schemeClr>
                </a:solidFill>
                <a:latin typeface="Times New Roman" panose="02020603050405020304" pitchFamily="18" charset="0"/>
                <a:cs typeface="Times New Roman" panose="02020603050405020304" pitchFamily="18" charset="0"/>
              </a:rPr>
              <a:t>киритишди</a:t>
            </a:r>
            <a:endParaRPr lang="ru-RU" b="1" dirty="0">
              <a:solidFill>
                <a:schemeClr val="accent6">
                  <a:lumMod val="50000"/>
                </a:schemeClr>
              </a:solidFill>
            </a:endParaRPr>
          </a:p>
        </p:txBody>
      </p:sp>
      <p:sp>
        <p:nvSpPr>
          <p:cNvPr id="3" name="TextBox 2"/>
          <p:cNvSpPr txBox="1"/>
          <p:nvPr/>
        </p:nvSpPr>
        <p:spPr>
          <a:xfrm>
            <a:off x="174980" y="1656199"/>
            <a:ext cx="2429873" cy="3970318"/>
          </a:xfrm>
          <a:prstGeom prst="rect">
            <a:avLst/>
          </a:prstGeom>
          <a:noFill/>
        </p:spPr>
        <p:txBody>
          <a:bodyPr wrap="square" rtlCol="0">
            <a:spAutoFit/>
          </a:bodyPr>
          <a:lstStyle/>
          <a:p>
            <a:pPr algn="ctr"/>
            <a:r>
              <a:rPr lang="ru-RU" b="1" dirty="0">
                <a:solidFill>
                  <a:schemeClr val="accent1">
                    <a:lumMod val="50000"/>
                  </a:schemeClr>
                </a:solidFill>
                <a:latin typeface="Times New Roman" panose="02020603050405020304" pitchFamily="18" charset="0"/>
                <a:cs typeface="Times New Roman" panose="02020603050405020304" pitchFamily="18" charset="0"/>
              </a:rPr>
              <a:t>Япония </a:t>
            </a:r>
            <a:r>
              <a:rPr lang="ru-RU" b="1" dirty="0" err="1">
                <a:solidFill>
                  <a:schemeClr val="accent1">
                    <a:lumMod val="50000"/>
                  </a:schemeClr>
                </a:solidFill>
                <a:latin typeface="Times New Roman" panose="02020603050405020304" pitchFamily="18" charset="0"/>
                <a:cs typeface="Times New Roman" panose="02020603050405020304" pitchFamily="18" charset="0"/>
              </a:rPr>
              <a:t>ҳукумати</a:t>
            </a:r>
            <a:r>
              <a:rPr lang="ru-RU" b="1" dirty="0">
                <a:solidFill>
                  <a:schemeClr val="accent1">
                    <a:lumMod val="50000"/>
                  </a:schemeClr>
                </a:solidFill>
                <a:latin typeface="Times New Roman" panose="02020603050405020304" pitchFamily="18" charset="0"/>
                <a:cs typeface="Times New Roman" panose="02020603050405020304" pitchFamily="18" charset="0"/>
              </a:rPr>
              <a:t> </a:t>
            </a:r>
            <a:r>
              <a:rPr lang="ru-RU" b="1" dirty="0" err="1">
                <a:solidFill>
                  <a:schemeClr val="accent1">
                    <a:lumMod val="50000"/>
                  </a:schemeClr>
                </a:solidFill>
                <a:latin typeface="Times New Roman" panose="02020603050405020304" pitchFamily="18" charset="0"/>
                <a:cs typeface="Times New Roman" panose="02020603050405020304" pitchFamily="18" charset="0"/>
              </a:rPr>
              <a:t>узоқ</a:t>
            </a:r>
            <a:r>
              <a:rPr lang="ru-RU" b="1" dirty="0">
                <a:solidFill>
                  <a:schemeClr val="accent1">
                    <a:lumMod val="50000"/>
                  </a:schemeClr>
                </a:solidFill>
                <a:latin typeface="Times New Roman" panose="02020603050405020304" pitchFamily="18" charset="0"/>
                <a:cs typeface="Times New Roman" panose="02020603050405020304" pitchFamily="18" charset="0"/>
              </a:rPr>
              <a:t> </a:t>
            </a:r>
            <a:r>
              <a:rPr lang="ru-RU" b="1" dirty="0" err="1">
                <a:solidFill>
                  <a:schemeClr val="accent1">
                    <a:lumMod val="50000"/>
                  </a:schemeClr>
                </a:solidFill>
                <a:latin typeface="Times New Roman" panose="02020603050405020304" pitchFamily="18" charset="0"/>
                <a:cs typeface="Times New Roman" panose="02020603050405020304" pitchFamily="18" charset="0"/>
              </a:rPr>
              <a:t>иккиланишлардан</a:t>
            </a:r>
            <a:r>
              <a:rPr lang="ru-RU" b="1" dirty="0">
                <a:solidFill>
                  <a:schemeClr val="accent1">
                    <a:lumMod val="50000"/>
                  </a:schemeClr>
                </a:solidFill>
                <a:latin typeface="Times New Roman" panose="02020603050405020304" pitchFamily="18" charset="0"/>
                <a:cs typeface="Times New Roman" panose="02020603050405020304" pitchFamily="18" charset="0"/>
              </a:rPr>
              <a:t> </a:t>
            </a:r>
            <a:r>
              <a:rPr lang="ru-RU" b="1" dirty="0" err="1">
                <a:solidFill>
                  <a:schemeClr val="accent1">
                    <a:lumMod val="50000"/>
                  </a:schemeClr>
                </a:solidFill>
                <a:latin typeface="Times New Roman" panose="02020603050405020304" pitchFamily="18" charset="0"/>
                <a:cs typeface="Times New Roman" panose="02020603050405020304" pitchFamily="18" charset="0"/>
              </a:rPr>
              <a:t>сўнг</a:t>
            </a:r>
            <a:r>
              <a:rPr lang="ru-RU" b="1" dirty="0">
                <a:solidFill>
                  <a:schemeClr val="accent1">
                    <a:lumMod val="50000"/>
                  </a:schemeClr>
                </a:solidFill>
                <a:latin typeface="Times New Roman" panose="02020603050405020304" pitchFamily="18" charset="0"/>
                <a:cs typeface="Times New Roman" panose="02020603050405020304" pitchFamily="18" charset="0"/>
              </a:rPr>
              <a:t> </a:t>
            </a:r>
            <a:r>
              <a:rPr lang="ru-RU" b="1" dirty="0" err="1">
                <a:solidFill>
                  <a:schemeClr val="accent1">
                    <a:lumMod val="50000"/>
                  </a:schemeClr>
                </a:solidFill>
                <a:latin typeface="Times New Roman" panose="02020603050405020304" pitchFamily="18" charset="0"/>
                <a:cs typeface="Times New Roman" panose="02020603050405020304" pitchFamily="18" charset="0"/>
              </a:rPr>
              <a:t>хорижий</a:t>
            </a:r>
            <a:r>
              <a:rPr lang="ru-RU" b="1" dirty="0">
                <a:solidFill>
                  <a:schemeClr val="accent1">
                    <a:lumMod val="50000"/>
                  </a:schemeClr>
                </a:solidFill>
                <a:latin typeface="Times New Roman" panose="02020603050405020304" pitchFamily="18" charset="0"/>
                <a:cs typeface="Times New Roman" panose="02020603050405020304" pitchFamily="18" charset="0"/>
              </a:rPr>
              <a:t> мансабдор </a:t>
            </a:r>
            <a:r>
              <a:rPr lang="ru-RU" b="1" dirty="0" err="1">
                <a:solidFill>
                  <a:schemeClr val="accent1">
                    <a:lumMod val="50000"/>
                  </a:schemeClr>
                </a:solidFill>
                <a:latin typeface="Times New Roman" panose="02020603050405020304" pitchFamily="18" charset="0"/>
                <a:cs typeface="Times New Roman" panose="02020603050405020304" pitchFamily="18" charset="0"/>
              </a:rPr>
              <a:t>шахслар</a:t>
            </a:r>
            <a:r>
              <a:rPr lang="ru-RU" b="1" dirty="0">
                <a:solidFill>
                  <a:schemeClr val="accent1">
                    <a:lumMod val="50000"/>
                  </a:schemeClr>
                </a:solidFill>
                <a:latin typeface="Times New Roman" panose="02020603050405020304" pitchFamily="18" charset="0"/>
                <a:cs typeface="Times New Roman" panose="02020603050405020304" pitchFamily="18" charset="0"/>
              </a:rPr>
              <a:t> ва </a:t>
            </a:r>
            <a:r>
              <a:rPr lang="ru-RU" b="1" dirty="0" err="1">
                <a:solidFill>
                  <a:schemeClr val="accent1">
                    <a:lumMod val="50000"/>
                  </a:schemeClr>
                </a:solidFill>
                <a:latin typeface="Times New Roman" panose="02020603050405020304" pitchFamily="18" charset="0"/>
                <a:cs typeface="Times New Roman" panose="02020603050405020304" pitchFamily="18" charset="0"/>
              </a:rPr>
              <a:t>сиёсатчиларни</a:t>
            </a:r>
            <a:r>
              <a:rPr lang="ru-RU" b="1" dirty="0">
                <a:solidFill>
                  <a:schemeClr val="accent1">
                    <a:lumMod val="50000"/>
                  </a:schemeClr>
                </a:solidFill>
                <a:latin typeface="Times New Roman" panose="02020603050405020304" pitchFamily="18" charset="0"/>
                <a:cs typeface="Times New Roman" panose="02020603050405020304" pitchFamily="18" charset="0"/>
              </a:rPr>
              <a:t> </a:t>
            </a:r>
            <a:r>
              <a:rPr lang="ru-RU" b="1" dirty="0" err="1">
                <a:solidFill>
                  <a:schemeClr val="accent1">
                    <a:lumMod val="50000"/>
                  </a:schemeClr>
                </a:solidFill>
                <a:latin typeface="Times New Roman" panose="02020603050405020304" pitchFamily="18" charset="0"/>
                <a:cs typeface="Times New Roman" panose="02020603050405020304" pitchFamily="18" charset="0"/>
              </a:rPr>
              <a:t>сотиб</a:t>
            </a:r>
            <a:r>
              <a:rPr lang="ru-RU" b="1" dirty="0">
                <a:solidFill>
                  <a:schemeClr val="accent1">
                    <a:lumMod val="50000"/>
                  </a:schemeClr>
                </a:solidFill>
                <a:latin typeface="Times New Roman" panose="02020603050405020304" pitchFamily="18" charset="0"/>
                <a:cs typeface="Times New Roman" panose="02020603050405020304" pitchFamily="18" charset="0"/>
              </a:rPr>
              <a:t> </a:t>
            </a:r>
            <a:r>
              <a:rPr lang="ru-RU" b="1" dirty="0" err="1">
                <a:solidFill>
                  <a:schemeClr val="accent1">
                    <a:lumMod val="50000"/>
                  </a:schemeClr>
                </a:solidFill>
                <a:latin typeface="Times New Roman" panose="02020603050405020304" pitchFamily="18" charset="0"/>
                <a:cs typeface="Times New Roman" panose="02020603050405020304" pitchFamily="18" charset="0"/>
              </a:rPr>
              <a:t>олиш</a:t>
            </a:r>
            <a:r>
              <a:rPr lang="ru-RU" b="1" dirty="0">
                <a:solidFill>
                  <a:schemeClr val="accent1">
                    <a:lumMod val="50000"/>
                  </a:schemeClr>
                </a:solidFill>
                <a:latin typeface="Times New Roman" panose="02020603050405020304" pitchFamily="18" charset="0"/>
                <a:cs typeface="Times New Roman" panose="02020603050405020304" pitchFamily="18" charset="0"/>
              </a:rPr>
              <a:t> билан </a:t>
            </a:r>
            <a:r>
              <a:rPr lang="ru-RU" b="1" dirty="0" err="1">
                <a:solidFill>
                  <a:schemeClr val="accent1">
                    <a:lumMod val="50000"/>
                  </a:schemeClr>
                </a:solidFill>
                <a:latin typeface="Times New Roman" panose="02020603050405020304" pitchFamily="18" charset="0"/>
                <a:cs typeface="Times New Roman" panose="02020603050405020304" pitchFamily="18" charset="0"/>
              </a:rPr>
              <a:t>фаолият</a:t>
            </a:r>
            <a:r>
              <a:rPr lang="ru-RU" b="1" dirty="0">
                <a:solidFill>
                  <a:schemeClr val="accent1">
                    <a:lumMod val="50000"/>
                  </a:schemeClr>
                </a:solidFill>
                <a:latin typeface="Times New Roman" panose="02020603050405020304" pitchFamily="18" charset="0"/>
                <a:cs typeface="Times New Roman" panose="02020603050405020304" pitchFamily="18" charset="0"/>
              </a:rPr>
              <a:t> </a:t>
            </a:r>
            <a:r>
              <a:rPr lang="ru-RU" b="1" dirty="0" err="1">
                <a:solidFill>
                  <a:schemeClr val="accent1">
                    <a:lumMod val="50000"/>
                  </a:schemeClr>
                </a:solidFill>
                <a:latin typeface="Times New Roman" panose="02020603050405020304" pitchFamily="18" charset="0"/>
                <a:cs typeface="Times New Roman" panose="02020603050405020304" pitchFamily="18" charset="0"/>
              </a:rPr>
              <a:t>юритувчи</a:t>
            </a:r>
            <a:r>
              <a:rPr lang="ru-RU" b="1" dirty="0">
                <a:solidFill>
                  <a:schemeClr val="accent1">
                    <a:lumMod val="50000"/>
                  </a:schemeClr>
                </a:solidFill>
                <a:latin typeface="Times New Roman" panose="02020603050405020304" pitchFamily="18" charset="0"/>
                <a:cs typeface="Times New Roman" panose="02020603050405020304" pitchFamily="18" charset="0"/>
              </a:rPr>
              <a:t> </a:t>
            </a:r>
            <a:r>
              <a:rPr lang="ru-RU" b="1" dirty="0" err="1">
                <a:solidFill>
                  <a:schemeClr val="accent1">
                    <a:lumMod val="50000"/>
                  </a:schemeClr>
                </a:solidFill>
                <a:latin typeface="Times New Roman" panose="02020603050405020304" pitchFamily="18" charset="0"/>
                <a:cs typeface="Times New Roman" panose="02020603050405020304" pitchFamily="18" charset="0"/>
              </a:rPr>
              <a:t>компанияларга</a:t>
            </a:r>
            <a:r>
              <a:rPr lang="ru-RU" b="1" dirty="0">
                <a:solidFill>
                  <a:schemeClr val="accent1">
                    <a:lumMod val="50000"/>
                  </a:schemeClr>
                </a:solidFill>
                <a:latin typeface="Times New Roman" panose="02020603050405020304" pitchFamily="18" charset="0"/>
                <a:cs typeface="Times New Roman" panose="02020603050405020304" pitchFamily="18" charset="0"/>
              </a:rPr>
              <a:t> </a:t>
            </a:r>
            <a:r>
              <a:rPr lang="ru-RU" b="1" dirty="0" err="1">
                <a:solidFill>
                  <a:schemeClr val="accent1">
                    <a:lumMod val="50000"/>
                  </a:schemeClr>
                </a:solidFill>
                <a:latin typeface="Times New Roman" panose="02020603050405020304" pitchFamily="18" charset="0"/>
                <a:cs typeface="Times New Roman" panose="02020603050405020304" pitchFamily="18" charset="0"/>
              </a:rPr>
              <a:t>қарши</a:t>
            </a:r>
            <a:r>
              <a:rPr lang="ru-RU" b="1" dirty="0">
                <a:solidFill>
                  <a:schemeClr val="accent1">
                    <a:lumMod val="50000"/>
                  </a:schemeClr>
                </a:solidFill>
                <a:latin typeface="Times New Roman" panose="02020603050405020304" pitchFamily="18" charset="0"/>
                <a:cs typeface="Times New Roman" panose="02020603050405020304" pitchFamily="18" charset="0"/>
              </a:rPr>
              <a:t> </a:t>
            </a:r>
            <a:r>
              <a:rPr lang="ru-RU" b="1" dirty="0" err="1">
                <a:solidFill>
                  <a:schemeClr val="accent1">
                    <a:lumMod val="50000"/>
                  </a:schemeClr>
                </a:solidFill>
                <a:latin typeface="Times New Roman" panose="02020603050405020304" pitchFamily="18" charset="0"/>
                <a:cs typeface="Times New Roman" panose="02020603050405020304" pitchFamily="18" charset="0"/>
              </a:rPr>
              <a:t>қаратилган</a:t>
            </a:r>
            <a:r>
              <a:rPr lang="ru-RU" b="1" dirty="0">
                <a:solidFill>
                  <a:schemeClr val="accent1">
                    <a:lumMod val="50000"/>
                  </a:schemeClr>
                </a:solidFill>
                <a:latin typeface="Times New Roman" panose="02020603050405020304" pitchFamily="18" charset="0"/>
                <a:cs typeface="Times New Roman" panose="02020603050405020304" pitchFamily="18" charset="0"/>
              </a:rPr>
              <a:t> </a:t>
            </a:r>
            <a:r>
              <a:rPr lang="ru-RU" b="1" dirty="0" err="1">
                <a:solidFill>
                  <a:schemeClr val="accent1">
                    <a:lumMod val="50000"/>
                  </a:schemeClr>
                </a:solidFill>
                <a:latin typeface="Times New Roman" panose="02020603050405020304" pitchFamily="18" charset="0"/>
                <a:cs typeface="Times New Roman" panose="02020603050405020304" pitchFamily="18" charset="0"/>
              </a:rPr>
              <a:t>халқаро</a:t>
            </a:r>
            <a:r>
              <a:rPr lang="ru-RU" b="1" dirty="0">
                <a:solidFill>
                  <a:schemeClr val="accent1">
                    <a:lumMod val="50000"/>
                  </a:schemeClr>
                </a:solidFill>
                <a:latin typeface="Times New Roman" panose="02020603050405020304" pitchFamily="18" charset="0"/>
                <a:cs typeface="Times New Roman" panose="02020603050405020304" pitchFamily="18" charset="0"/>
              </a:rPr>
              <a:t> </a:t>
            </a:r>
            <a:r>
              <a:rPr lang="ru-RU" b="1" dirty="0" err="1">
                <a:solidFill>
                  <a:schemeClr val="accent1">
                    <a:lumMod val="50000"/>
                  </a:schemeClr>
                </a:solidFill>
                <a:latin typeface="Times New Roman" panose="02020603050405020304" pitchFamily="18" charset="0"/>
                <a:cs typeface="Times New Roman" panose="02020603050405020304" pitchFamily="18" charset="0"/>
              </a:rPr>
              <a:t>шартнома</a:t>
            </a:r>
            <a:r>
              <a:rPr lang="ru-RU" b="1" dirty="0">
                <a:solidFill>
                  <a:schemeClr val="accent1">
                    <a:lumMod val="50000"/>
                  </a:schemeClr>
                </a:solidFill>
                <a:latin typeface="Times New Roman" panose="02020603050405020304" pitchFamily="18" charset="0"/>
                <a:cs typeface="Times New Roman" panose="02020603050405020304" pitchFamily="18" charset="0"/>
              </a:rPr>
              <a:t> </a:t>
            </a:r>
            <a:r>
              <a:rPr lang="ru-RU" b="1" dirty="0" err="1">
                <a:solidFill>
                  <a:schemeClr val="accent1">
                    <a:lumMod val="50000"/>
                  </a:schemeClr>
                </a:solidFill>
                <a:latin typeface="Times New Roman" panose="02020603050405020304" pitchFamily="18" charset="0"/>
                <a:cs typeface="Times New Roman" panose="02020603050405020304" pitchFamily="18" charset="0"/>
              </a:rPr>
              <a:t>тузиш</a:t>
            </a:r>
            <a:r>
              <a:rPr lang="ru-RU" b="1" dirty="0">
                <a:solidFill>
                  <a:schemeClr val="accent1">
                    <a:lumMod val="50000"/>
                  </a:schemeClr>
                </a:solidFill>
                <a:latin typeface="Times New Roman" panose="02020603050405020304" pitchFamily="18" charset="0"/>
                <a:cs typeface="Times New Roman" panose="02020603050405020304" pitchFamily="18" charset="0"/>
              </a:rPr>
              <a:t> </a:t>
            </a:r>
            <a:r>
              <a:rPr lang="ru-RU" b="1" dirty="0" err="1">
                <a:solidFill>
                  <a:schemeClr val="accent1">
                    <a:lumMod val="50000"/>
                  </a:schemeClr>
                </a:solidFill>
                <a:latin typeface="Times New Roman" panose="02020603050405020304" pitchFamily="18" charset="0"/>
                <a:cs typeface="Times New Roman" panose="02020603050405020304" pitchFamily="18" charset="0"/>
              </a:rPr>
              <a:t>тўғрисидаги</a:t>
            </a:r>
            <a:r>
              <a:rPr lang="ru-RU" b="1" dirty="0">
                <a:solidFill>
                  <a:schemeClr val="accent1">
                    <a:lumMod val="50000"/>
                  </a:schemeClr>
                </a:solidFill>
                <a:latin typeface="Times New Roman" panose="02020603050405020304" pitchFamily="18" charset="0"/>
                <a:cs typeface="Times New Roman" panose="02020603050405020304" pitchFamily="18" charset="0"/>
              </a:rPr>
              <a:t> </a:t>
            </a:r>
            <a:r>
              <a:rPr lang="ru-RU" b="1" dirty="0" err="1">
                <a:solidFill>
                  <a:schemeClr val="accent1">
                    <a:lumMod val="50000"/>
                  </a:schemeClr>
                </a:solidFill>
                <a:latin typeface="Times New Roman" panose="02020603050405020304" pitchFamily="18" charset="0"/>
                <a:cs typeface="Times New Roman" panose="02020603050405020304" pitchFamily="18" charset="0"/>
              </a:rPr>
              <a:t>таклифни</a:t>
            </a:r>
            <a:r>
              <a:rPr lang="ru-RU" b="1" dirty="0">
                <a:solidFill>
                  <a:schemeClr val="accent1">
                    <a:lumMod val="50000"/>
                  </a:schemeClr>
                </a:solidFill>
                <a:latin typeface="Times New Roman" panose="02020603050405020304" pitchFamily="18" charset="0"/>
                <a:cs typeface="Times New Roman" panose="02020603050405020304" pitchFamily="18" charset="0"/>
              </a:rPr>
              <a:t> </a:t>
            </a:r>
            <a:r>
              <a:rPr lang="ru-RU" b="1" dirty="0" err="1">
                <a:solidFill>
                  <a:schemeClr val="accent1">
                    <a:lumMod val="50000"/>
                  </a:schemeClr>
                </a:solidFill>
                <a:latin typeface="Times New Roman" panose="02020603050405020304" pitchFamily="18" charset="0"/>
                <a:cs typeface="Times New Roman" panose="02020603050405020304" pitchFamily="18" charset="0"/>
              </a:rPr>
              <a:t>қўллаб-қувватлай</a:t>
            </a:r>
            <a:r>
              <a:rPr lang="ru-RU" b="1" dirty="0">
                <a:solidFill>
                  <a:schemeClr val="accent1">
                    <a:lumMod val="50000"/>
                  </a:schemeClr>
                </a:solidFill>
                <a:latin typeface="Times New Roman" panose="02020603050405020304" pitchFamily="18" charset="0"/>
                <a:cs typeface="Times New Roman" panose="02020603050405020304" pitchFamily="18" charset="0"/>
              </a:rPr>
              <a:t> </a:t>
            </a:r>
            <a:r>
              <a:rPr lang="ru-RU" b="1" dirty="0" err="1">
                <a:solidFill>
                  <a:schemeClr val="accent1">
                    <a:lumMod val="50000"/>
                  </a:schemeClr>
                </a:solidFill>
                <a:latin typeface="Times New Roman" panose="02020603050405020304" pitchFamily="18" charset="0"/>
                <a:cs typeface="Times New Roman" panose="02020603050405020304" pitchFamily="18" charset="0"/>
              </a:rPr>
              <a:t>бошлади</a:t>
            </a:r>
            <a:endParaRPr lang="ru-RU" b="1" dirty="0">
              <a:solidFill>
                <a:schemeClr val="accent1">
                  <a:lumMod val="50000"/>
                </a:schemeClr>
              </a:solidFill>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16632"/>
            <a:ext cx="2176463" cy="140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203848" y="93150"/>
            <a:ext cx="3240360" cy="523220"/>
          </a:xfrm>
          <a:prstGeom prst="rect">
            <a:avLst/>
          </a:prstGeom>
          <a:noFill/>
        </p:spPr>
        <p:txBody>
          <a:bodyPr wrap="square" rtlCol="0">
            <a:spAutoFit/>
          </a:bodyPr>
          <a:lstStyle/>
          <a:p>
            <a:pPr algn="ctr"/>
            <a:r>
              <a:rPr lang="ru-RU" sz="2800" b="1" dirty="0">
                <a:latin typeface="Times New Roman" panose="02020603050405020304" pitchFamily="18" charset="0"/>
                <a:cs typeface="Times New Roman" panose="02020603050405020304" pitchFamily="18" charset="0"/>
              </a:rPr>
              <a:t>Япония</a:t>
            </a:r>
            <a:endParaRPr lang="ru-RU" sz="2800" dirty="0"/>
          </a:p>
        </p:txBody>
      </p:sp>
    </p:spTree>
    <p:extLst>
      <p:ext uri="{BB962C8B-B14F-4D97-AF65-F5344CB8AC3E}">
        <p14:creationId xmlns:p14="http://schemas.microsoft.com/office/powerpoint/2010/main" val="21569818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Прямоугольник 2"/>
          <p:cNvSpPr/>
          <p:nvPr/>
        </p:nvSpPr>
        <p:spPr>
          <a:xfrm>
            <a:off x="334968" y="4509120"/>
            <a:ext cx="8568952" cy="1754326"/>
          </a:xfrm>
          <a:prstGeom prst="rect">
            <a:avLst/>
          </a:prstGeom>
        </p:spPr>
        <p:txBody>
          <a:bodyPr wrap="square">
            <a:spAutoFit/>
          </a:bodyPr>
          <a:lstStyle/>
          <a:p>
            <a:r>
              <a:rPr lang="ru-RU" b="1" dirty="0" err="1">
                <a:latin typeface="Times New Roman" pitchFamily="18" charset="0"/>
                <a:cs typeface="Times New Roman" pitchFamily="18" charset="0"/>
              </a:rPr>
              <a:t>Корруцияга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қарши</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кураш</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борасида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илк</a:t>
            </a:r>
            <a:r>
              <a:rPr lang="ru-RU" b="1" dirty="0">
                <a:latin typeface="Times New Roman" pitchFamily="18" charset="0"/>
                <a:cs typeface="Times New Roman" pitchFamily="18" charset="0"/>
              </a:rPr>
              <a:t> бор </a:t>
            </a:r>
            <a:r>
              <a:rPr lang="ru-RU" b="1" dirty="0" err="1">
                <a:latin typeface="Times New Roman" pitchFamily="18" charset="0"/>
                <a:cs typeface="Times New Roman" pitchFamily="18" charset="0"/>
              </a:rPr>
              <a:t>қайси</a:t>
            </a:r>
            <a:r>
              <a:rPr lang="ru-RU" b="1" dirty="0">
                <a:latin typeface="Times New Roman" pitchFamily="18" charset="0"/>
                <a:cs typeface="Times New Roman" pitchFamily="18" charset="0"/>
              </a:rPr>
              <a:t> давлат </a:t>
            </a:r>
            <a:r>
              <a:rPr lang="ru-RU" b="1" dirty="0" err="1">
                <a:latin typeface="Times New Roman" pitchFamily="18" charset="0"/>
                <a:cs typeface="Times New Roman" pitchFamily="18" charset="0"/>
              </a:rPr>
              <a:t>махсус</a:t>
            </a:r>
            <a:r>
              <a:rPr lang="ru-RU" b="1" dirty="0">
                <a:latin typeface="Times New Roman" pitchFamily="18" charset="0"/>
                <a:cs typeface="Times New Roman" pitchFamily="18" charset="0"/>
              </a:rPr>
              <a:t> қонун </a:t>
            </a:r>
            <a:r>
              <a:rPr lang="ru-RU" b="1" dirty="0" err="1">
                <a:latin typeface="Times New Roman" pitchFamily="18" charset="0"/>
                <a:cs typeface="Times New Roman" pitchFamily="18" charset="0"/>
              </a:rPr>
              <a:t>қабул</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қилган</a:t>
            </a:r>
            <a:r>
              <a:rPr lang="ru-RU" b="1" dirty="0">
                <a:latin typeface="Times New Roman" pitchFamily="18" charset="0"/>
                <a:cs typeface="Times New Roman" pitchFamily="18" charset="0"/>
              </a:rPr>
              <a:t> ?</a:t>
            </a:r>
          </a:p>
          <a:p>
            <a:r>
              <a:rPr lang="ru-RU" dirty="0">
                <a:latin typeface="Times New Roman" pitchFamily="18" charset="0"/>
                <a:cs typeface="Times New Roman" pitchFamily="18" charset="0"/>
              </a:rPr>
              <a:t>а. АҚШ</a:t>
            </a:r>
          </a:p>
          <a:p>
            <a:r>
              <a:rPr lang="ru-RU" dirty="0">
                <a:latin typeface="Times New Roman" pitchFamily="18" charset="0"/>
                <a:cs typeface="Times New Roman" pitchFamily="18" charset="0"/>
              </a:rPr>
              <a:t>б. Франция</a:t>
            </a:r>
          </a:p>
          <a:p>
            <a:r>
              <a:rPr lang="ru-RU" dirty="0">
                <a:latin typeface="Times New Roman" pitchFamily="18" charset="0"/>
                <a:cs typeface="Times New Roman" pitchFamily="18" charset="0"/>
              </a:rPr>
              <a:t>в. Сингапур</a:t>
            </a:r>
          </a:p>
          <a:p>
            <a:r>
              <a:rPr lang="ru-RU" dirty="0">
                <a:latin typeface="Times New Roman" pitchFamily="18" charset="0"/>
                <a:cs typeface="Times New Roman" pitchFamily="18" charset="0"/>
              </a:rPr>
              <a:t>*г. Британия </a:t>
            </a:r>
          </a:p>
        </p:txBody>
      </p:sp>
      <p:pic>
        <p:nvPicPr>
          <p:cNvPr id="9218" name="Picture 2" descr="ÐÐ¾ÑÐ¾Ð¶ÐµÐµ Ð¸Ð·Ð¾Ð±ÑÐ°Ð¶ÐµÐ½Ð¸Ð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562" y="1124744"/>
            <a:ext cx="7580392" cy="2847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3310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Ref idx="1001">
        <a:schemeClr val="bg1"/>
      </p:bgRef>
    </p:bg>
    <p:spTree>
      <p:nvGrpSpPr>
        <p:cNvPr id="1" name=""/>
        <p:cNvGrpSpPr/>
        <p:nvPr/>
      </p:nvGrpSpPr>
      <p:grpSpPr>
        <a:xfrm>
          <a:off x="0" y="0"/>
          <a:ext cx="0" cy="0"/>
          <a:chOff x="0" y="0"/>
          <a:chExt cx="0" cy="0"/>
        </a:xfrm>
      </p:grpSpPr>
      <p:grpSp>
        <p:nvGrpSpPr>
          <p:cNvPr id="5" name="Группа 4"/>
          <p:cNvGrpSpPr/>
          <p:nvPr/>
        </p:nvGrpSpPr>
        <p:grpSpPr>
          <a:xfrm rot="14379788">
            <a:off x="2144814" y="2559915"/>
            <a:ext cx="3616591" cy="3816424"/>
            <a:chOff x="1947315" y="867429"/>
            <a:chExt cx="5249370" cy="5125479"/>
          </a:xfrm>
        </p:grpSpPr>
        <p:sp>
          <p:nvSpPr>
            <p:cNvPr id="98" name="Freeform 97"/>
            <p:cNvSpPr/>
            <p:nvPr/>
          </p:nvSpPr>
          <p:spPr>
            <a:xfrm>
              <a:off x="1947315" y="3910308"/>
              <a:ext cx="3669459" cy="1962648"/>
            </a:xfrm>
            <a:custGeom>
              <a:avLst/>
              <a:gdLst>
                <a:gd name="connsiteX0" fmla="*/ 981324 w 3669459"/>
                <a:gd name="connsiteY0" fmla="*/ 0 h 1962648"/>
                <a:gd name="connsiteX1" fmla="*/ 1529992 w 3669459"/>
                <a:gd name="connsiteY1" fmla="*/ 167595 h 1962648"/>
                <a:gd name="connsiteX2" fmla="*/ 1672324 w 3669459"/>
                <a:gd name="connsiteY2" fmla="*/ 285030 h 1962648"/>
                <a:gd name="connsiteX3" fmla="*/ 1738059 w 3669459"/>
                <a:gd name="connsiteY3" fmla="*/ 334803 h 1962648"/>
                <a:gd name="connsiteX4" fmla="*/ 2674656 w 3669459"/>
                <a:gd name="connsiteY4" fmla="*/ 627088 h 1962648"/>
                <a:gd name="connsiteX5" fmla="*/ 3401688 w 3669459"/>
                <a:gd name="connsiteY5" fmla="*/ 458222 h 1962648"/>
                <a:gd name="connsiteX6" fmla="*/ 3432627 w 3669459"/>
                <a:gd name="connsiteY6" fmla="*/ 441508 h 1962648"/>
                <a:gd name="connsiteX7" fmla="*/ 3430799 w 3669459"/>
                <a:gd name="connsiteY7" fmla="*/ 653070 h 1962648"/>
                <a:gd name="connsiteX8" fmla="*/ 3420561 w 3669459"/>
                <a:gd name="connsiteY8" fmla="*/ 734885 h 1962648"/>
                <a:gd name="connsiteX9" fmla="*/ 3390026 w 3669459"/>
                <a:gd name="connsiteY9" fmla="*/ 916866 h 1962648"/>
                <a:gd name="connsiteX10" fmla="*/ 3519218 w 3669459"/>
                <a:gd name="connsiteY10" fmla="*/ 1475824 h 1962648"/>
                <a:gd name="connsiteX11" fmla="*/ 3635370 w 3669459"/>
                <a:gd name="connsiteY11" fmla="*/ 1637130 h 1962648"/>
                <a:gd name="connsiteX12" fmla="*/ 3669459 w 3669459"/>
                <a:gd name="connsiteY12" fmla="*/ 1671916 h 1962648"/>
                <a:gd name="connsiteX13" fmla="*/ 3611254 w 3669459"/>
                <a:gd name="connsiteY13" fmla="*/ 1627845 h 1962648"/>
                <a:gd name="connsiteX14" fmla="*/ 2674657 w 3669459"/>
                <a:gd name="connsiteY14" fmla="*/ 1335560 h 1962648"/>
                <a:gd name="connsiteX15" fmla="*/ 1738060 w 3669459"/>
                <a:gd name="connsiteY15" fmla="*/ 1627845 h 1962648"/>
                <a:gd name="connsiteX16" fmla="*/ 1672313 w 3669459"/>
                <a:gd name="connsiteY16" fmla="*/ 1677627 h 1962648"/>
                <a:gd name="connsiteX17" fmla="*/ 1529992 w 3669459"/>
                <a:gd name="connsiteY17" fmla="*/ 1795053 h 1962648"/>
                <a:gd name="connsiteX18" fmla="*/ 981324 w 3669459"/>
                <a:gd name="connsiteY18" fmla="*/ 1962648 h 1962648"/>
                <a:gd name="connsiteX19" fmla="*/ 0 w 3669459"/>
                <a:gd name="connsiteY19" fmla="*/ 981324 h 1962648"/>
                <a:gd name="connsiteX20" fmla="*/ 981324 w 3669459"/>
                <a:gd name="connsiteY20" fmla="*/ 0 h 196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69459" h="1962648">
                  <a:moveTo>
                    <a:pt x="981324" y="0"/>
                  </a:moveTo>
                  <a:cubicBezTo>
                    <a:pt x="1184563" y="0"/>
                    <a:pt x="1373371" y="61784"/>
                    <a:pt x="1529992" y="167595"/>
                  </a:cubicBezTo>
                  <a:lnTo>
                    <a:pt x="1672324" y="285030"/>
                  </a:lnTo>
                  <a:lnTo>
                    <a:pt x="1738059" y="334803"/>
                  </a:lnTo>
                  <a:cubicBezTo>
                    <a:pt x="2003912" y="519098"/>
                    <a:pt x="2326673" y="627088"/>
                    <a:pt x="2674656" y="627088"/>
                  </a:cubicBezTo>
                  <a:cubicBezTo>
                    <a:pt x="2935644" y="627088"/>
                    <a:pt x="3182443" y="566344"/>
                    <a:pt x="3401688" y="458222"/>
                  </a:cubicBezTo>
                  <a:lnTo>
                    <a:pt x="3432627" y="441508"/>
                  </a:lnTo>
                  <a:lnTo>
                    <a:pt x="3430799" y="653070"/>
                  </a:lnTo>
                  <a:lnTo>
                    <a:pt x="3420561" y="734885"/>
                  </a:lnTo>
                  <a:lnTo>
                    <a:pt x="3390026" y="916866"/>
                  </a:lnTo>
                  <a:cubicBezTo>
                    <a:pt x="3376701" y="1105409"/>
                    <a:pt x="3417599" y="1299814"/>
                    <a:pt x="3519218" y="1475824"/>
                  </a:cubicBezTo>
                  <a:cubicBezTo>
                    <a:pt x="3553091" y="1534494"/>
                    <a:pt x="3592108" y="1588343"/>
                    <a:pt x="3635370" y="1637130"/>
                  </a:cubicBezTo>
                  <a:lnTo>
                    <a:pt x="3669459" y="1671916"/>
                  </a:lnTo>
                  <a:lnTo>
                    <a:pt x="3611254" y="1627845"/>
                  </a:lnTo>
                  <a:cubicBezTo>
                    <a:pt x="3345400" y="1443550"/>
                    <a:pt x="3022640" y="1335560"/>
                    <a:pt x="2674657" y="1335560"/>
                  </a:cubicBezTo>
                  <a:cubicBezTo>
                    <a:pt x="2326674" y="1335560"/>
                    <a:pt x="2003913" y="1443550"/>
                    <a:pt x="1738060" y="1627845"/>
                  </a:cubicBezTo>
                  <a:lnTo>
                    <a:pt x="1672313" y="1677627"/>
                  </a:lnTo>
                  <a:lnTo>
                    <a:pt x="1529992" y="1795053"/>
                  </a:lnTo>
                  <a:cubicBezTo>
                    <a:pt x="1373371" y="1900864"/>
                    <a:pt x="1184563" y="1962648"/>
                    <a:pt x="981324" y="1962648"/>
                  </a:cubicBezTo>
                  <a:cubicBezTo>
                    <a:pt x="439354" y="1962648"/>
                    <a:pt x="0" y="1523294"/>
                    <a:pt x="0" y="981324"/>
                  </a:cubicBezTo>
                  <a:cubicBezTo>
                    <a:pt x="0" y="439354"/>
                    <a:pt x="439354" y="0"/>
                    <a:pt x="981324" y="0"/>
                  </a:cubicBezTo>
                  <a:close/>
                </a:path>
              </a:pathLst>
            </a:custGeom>
            <a:gradFill flip="none" rotWithShape="1">
              <a:gsLst>
                <a:gs pos="0">
                  <a:srgbClr val="052535"/>
                </a:gs>
                <a:gs pos="14000">
                  <a:srgbClr val="2998CD">
                    <a:shade val="67500"/>
                    <a:satMod val="115000"/>
                  </a:srgbClr>
                </a:gs>
                <a:gs pos="100000">
                  <a:srgbClr val="2998CD">
                    <a:shade val="100000"/>
                    <a:satMod val="115000"/>
                  </a:srgb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9" name="Freeform 98"/>
            <p:cNvSpPr/>
            <p:nvPr/>
          </p:nvSpPr>
          <p:spPr>
            <a:xfrm rot="18000000">
              <a:off x="2365702" y="1716674"/>
              <a:ext cx="3661137" cy="1962648"/>
            </a:xfrm>
            <a:custGeom>
              <a:avLst/>
              <a:gdLst>
                <a:gd name="connsiteX0" fmla="*/ 3542697 w 3661137"/>
                <a:gd name="connsiteY0" fmla="*/ 513567 h 1962648"/>
                <a:gd name="connsiteX1" fmla="*/ 3661137 w 3661137"/>
                <a:gd name="connsiteY1" fmla="*/ 981324 h 1962648"/>
                <a:gd name="connsiteX2" fmla="*/ 2679813 w 3661137"/>
                <a:gd name="connsiteY2" fmla="*/ 1962648 h 1962648"/>
                <a:gd name="connsiteX3" fmla="*/ 2131146 w 3661137"/>
                <a:gd name="connsiteY3" fmla="*/ 1795053 h 1962648"/>
                <a:gd name="connsiteX4" fmla="*/ 2080866 w 3661137"/>
                <a:gd name="connsiteY4" fmla="*/ 1753569 h 1962648"/>
                <a:gd name="connsiteX5" fmla="*/ 2080866 w 3661137"/>
                <a:gd name="connsiteY5" fmla="*/ 1754514 h 1962648"/>
                <a:gd name="connsiteX6" fmla="*/ 2069586 w 3661137"/>
                <a:gd name="connsiteY6" fmla="*/ 1744262 h 1962648"/>
                <a:gd name="connsiteX7" fmla="*/ 1988824 w 3661137"/>
                <a:gd name="connsiteY7" fmla="*/ 1677627 h 1962648"/>
                <a:gd name="connsiteX8" fmla="*/ 1923077 w 3661137"/>
                <a:gd name="connsiteY8" fmla="*/ 1627845 h 1962648"/>
                <a:gd name="connsiteX9" fmla="*/ 986480 w 3661137"/>
                <a:gd name="connsiteY9" fmla="*/ 1335560 h 1962648"/>
                <a:gd name="connsiteX10" fmla="*/ 259448 w 3661137"/>
                <a:gd name="connsiteY10" fmla="*/ 1504426 h 1962648"/>
                <a:gd name="connsiteX11" fmla="*/ 232148 w 3661137"/>
                <a:gd name="connsiteY11" fmla="*/ 1519174 h 1962648"/>
                <a:gd name="connsiteX12" fmla="*/ 229731 w 3661137"/>
                <a:gd name="connsiteY12" fmla="*/ 1433762 h 1962648"/>
                <a:gd name="connsiteX13" fmla="*/ 235281 w 3661137"/>
                <a:gd name="connsiteY13" fmla="*/ 1312431 h 1962648"/>
                <a:gd name="connsiteX14" fmla="*/ 245518 w 3661137"/>
                <a:gd name="connsiteY14" fmla="*/ 1230617 h 1962648"/>
                <a:gd name="connsiteX15" fmla="*/ 276054 w 3661137"/>
                <a:gd name="connsiteY15" fmla="*/ 1048636 h 1962648"/>
                <a:gd name="connsiteX16" fmla="*/ 146862 w 3661137"/>
                <a:gd name="connsiteY16" fmla="*/ 489678 h 1962648"/>
                <a:gd name="connsiteX17" fmla="*/ 30710 w 3661137"/>
                <a:gd name="connsiteY17" fmla="*/ 328372 h 1962648"/>
                <a:gd name="connsiteX18" fmla="*/ 0 w 3661137"/>
                <a:gd name="connsiteY18" fmla="*/ 297033 h 1962648"/>
                <a:gd name="connsiteX19" fmla="*/ 49882 w 3661137"/>
                <a:gd name="connsiteY19" fmla="*/ 334803 h 1962648"/>
                <a:gd name="connsiteX20" fmla="*/ 986479 w 3661137"/>
                <a:gd name="connsiteY20" fmla="*/ 627088 h 1962648"/>
                <a:gd name="connsiteX21" fmla="*/ 1923076 w 3661137"/>
                <a:gd name="connsiteY21" fmla="*/ 334803 h 1962648"/>
                <a:gd name="connsiteX22" fmla="*/ 1988836 w 3661137"/>
                <a:gd name="connsiteY22" fmla="*/ 285012 h 1962648"/>
                <a:gd name="connsiteX23" fmla="*/ 2069574 w 3661137"/>
                <a:gd name="connsiteY23" fmla="*/ 218396 h 1962648"/>
                <a:gd name="connsiteX24" fmla="*/ 2080866 w 3661137"/>
                <a:gd name="connsiteY24" fmla="*/ 208133 h 1962648"/>
                <a:gd name="connsiteX25" fmla="*/ 2080866 w 3661137"/>
                <a:gd name="connsiteY25" fmla="*/ 209080 h 1962648"/>
                <a:gd name="connsiteX26" fmla="*/ 2131146 w 3661137"/>
                <a:gd name="connsiteY26" fmla="*/ 167595 h 1962648"/>
                <a:gd name="connsiteX27" fmla="*/ 2679813 w 3661137"/>
                <a:gd name="connsiteY27" fmla="*/ 0 h 1962648"/>
                <a:gd name="connsiteX28" fmla="*/ 3542697 w 3661137"/>
                <a:gd name="connsiteY28" fmla="*/ 513567 h 196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61137" h="1962648">
                  <a:moveTo>
                    <a:pt x="3542697" y="513567"/>
                  </a:moveTo>
                  <a:cubicBezTo>
                    <a:pt x="3618231" y="652614"/>
                    <a:pt x="3661137" y="811958"/>
                    <a:pt x="3661137" y="981324"/>
                  </a:cubicBezTo>
                  <a:cubicBezTo>
                    <a:pt x="3661137" y="1523294"/>
                    <a:pt x="3221783" y="1962648"/>
                    <a:pt x="2679813" y="1962648"/>
                  </a:cubicBezTo>
                  <a:cubicBezTo>
                    <a:pt x="2476574" y="1962648"/>
                    <a:pt x="2287766" y="1900864"/>
                    <a:pt x="2131146" y="1795053"/>
                  </a:cubicBezTo>
                  <a:lnTo>
                    <a:pt x="2080866" y="1753569"/>
                  </a:lnTo>
                  <a:lnTo>
                    <a:pt x="2080866" y="1754514"/>
                  </a:lnTo>
                  <a:lnTo>
                    <a:pt x="2069586" y="1744262"/>
                  </a:lnTo>
                  <a:lnTo>
                    <a:pt x="1988824" y="1677627"/>
                  </a:lnTo>
                  <a:lnTo>
                    <a:pt x="1923077" y="1627845"/>
                  </a:lnTo>
                  <a:cubicBezTo>
                    <a:pt x="1657223" y="1443550"/>
                    <a:pt x="1334463" y="1335560"/>
                    <a:pt x="986480" y="1335560"/>
                  </a:cubicBezTo>
                  <a:cubicBezTo>
                    <a:pt x="725493" y="1335560"/>
                    <a:pt x="478693" y="1396304"/>
                    <a:pt x="259448" y="1504426"/>
                  </a:cubicBezTo>
                  <a:lnTo>
                    <a:pt x="232148" y="1519174"/>
                  </a:lnTo>
                  <a:lnTo>
                    <a:pt x="229731" y="1433762"/>
                  </a:lnTo>
                  <a:cubicBezTo>
                    <a:pt x="230089" y="1393201"/>
                    <a:pt x="231946" y="1352729"/>
                    <a:pt x="235281" y="1312431"/>
                  </a:cubicBezTo>
                  <a:lnTo>
                    <a:pt x="245518" y="1230617"/>
                  </a:lnTo>
                  <a:lnTo>
                    <a:pt x="276054" y="1048636"/>
                  </a:lnTo>
                  <a:cubicBezTo>
                    <a:pt x="289379" y="860093"/>
                    <a:pt x="248481" y="665688"/>
                    <a:pt x="146862" y="489678"/>
                  </a:cubicBezTo>
                  <a:cubicBezTo>
                    <a:pt x="112989" y="431008"/>
                    <a:pt x="73972" y="377159"/>
                    <a:pt x="30710" y="328372"/>
                  </a:cubicBezTo>
                  <a:lnTo>
                    <a:pt x="0" y="297033"/>
                  </a:lnTo>
                  <a:lnTo>
                    <a:pt x="49882" y="334803"/>
                  </a:lnTo>
                  <a:cubicBezTo>
                    <a:pt x="315735" y="519098"/>
                    <a:pt x="638496" y="627088"/>
                    <a:pt x="986479" y="627088"/>
                  </a:cubicBezTo>
                  <a:cubicBezTo>
                    <a:pt x="1334462" y="627088"/>
                    <a:pt x="1657223" y="519098"/>
                    <a:pt x="1923076" y="334803"/>
                  </a:cubicBezTo>
                  <a:lnTo>
                    <a:pt x="1988836" y="285012"/>
                  </a:lnTo>
                  <a:lnTo>
                    <a:pt x="2069574" y="218396"/>
                  </a:lnTo>
                  <a:lnTo>
                    <a:pt x="2080866" y="208133"/>
                  </a:lnTo>
                  <a:lnTo>
                    <a:pt x="2080866" y="209080"/>
                  </a:lnTo>
                  <a:lnTo>
                    <a:pt x="2131146" y="167595"/>
                  </a:lnTo>
                  <a:cubicBezTo>
                    <a:pt x="2287766" y="61784"/>
                    <a:pt x="2476574" y="0"/>
                    <a:pt x="2679813" y="0"/>
                  </a:cubicBezTo>
                  <a:cubicBezTo>
                    <a:pt x="3052418" y="0"/>
                    <a:pt x="3376520" y="207663"/>
                    <a:pt x="3542697" y="513567"/>
                  </a:cubicBezTo>
                  <a:close/>
                </a:path>
              </a:pathLst>
            </a:custGeom>
            <a:gradFill flip="none" rotWithShape="1">
              <a:gsLst>
                <a:gs pos="0">
                  <a:srgbClr val="601200"/>
                </a:gs>
                <a:gs pos="11000">
                  <a:srgbClr val="DE3F18">
                    <a:shade val="67500"/>
                    <a:satMod val="115000"/>
                  </a:srgbClr>
                </a:gs>
                <a:gs pos="100000">
                  <a:srgbClr val="DE3F18">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00" name="Freeform 99"/>
            <p:cNvSpPr/>
            <p:nvPr/>
          </p:nvSpPr>
          <p:spPr>
            <a:xfrm rot="14400000">
              <a:off x="4035023" y="3163569"/>
              <a:ext cx="3696030" cy="1962648"/>
            </a:xfrm>
            <a:custGeom>
              <a:avLst/>
              <a:gdLst>
                <a:gd name="connsiteX0" fmla="*/ 3696030 w 3696030"/>
                <a:gd name="connsiteY0" fmla="*/ 1693327 h 1962648"/>
                <a:gd name="connsiteX1" fmla="*/ 3677001 w 3696030"/>
                <a:gd name="connsiteY1" fmla="*/ 1677627 h 1962648"/>
                <a:gd name="connsiteX2" fmla="*/ 3611254 w 3696030"/>
                <a:gd name="connsiteY2" fmla="*/ 1627845 h 1962648"/>
                <a:gd name="connsiteX3" fmla="*/ 2674657 w 3696030"/>
                <a:gd name="connsiteY3" fmla="*/ 1335560 h 1962648"/>
                <a:gd name="connsiteX4" fmla="*/ 1738060 w 3696030"/>
                <a:gd name="connsiteY4" fmla="*/ 1627845 h 1962648"/>
                <a:gd name="connsiteX5" fmla="*/ 1672313 w 3696030"/>
                <a:gd name="connsiteY5" fmla="*/ 1677627 h 1962648"/>
                <a:gd name="connsiteX6" fmla="*/ 1529992 w 3696030"/>
                <a:gd name="connsiteY6" fmla="*/ 1795053 h 1962648"/>
                <a:gd name="connsiteX7" fmla="*/ 981324 w 3696030"/>
                <a:gd name="connsiteY7" fmla="*/ 1962648 h 1962648"/>
                <a:gd name="connsiteX8" fmla="*/ 0 w 3696030"/>
                <a:gd name="connsiteY8" fmla="*/ 981324 h 1962648"/>
                <a:gd name="connsiteX9" fmla="*/ 981324 w 3696030"/>
                <a:gd name="connsiteY9" fmla="*/ 0 h 1962648"/>
                <a:gd name="connsiteX10" fmla="*/ 1529992 w 3696030"/>
                <a:gd name="connsiteY10" fmla="*/ 167595 h 1962648"/>
                <a:gd name="connsiteX11" fmla="*/ 1672324 w 3696030"/>
                <a:gd name="connsiteY11" fmla="*/ 285030 h 1962648"/>
                <a:gd name="connsiteX12" fmla="*/ 1738059 w 3696030"/>
                <a:gd name="connsiteY12" fmla="*/ 334803 h 1962648"/>
                <a:gd name="connsiteX13" fmla="*/ 2674656 w 3696030"/>
                <a:gd name="connsiteY13" fmla="*/ 627088 h 1962648"/>
                <a:gd name="connsiteX14" fmla="*/ 3401688 w 3696030"/>
                <a:gd name="connsiteY14" fmla="*/ 458222 h 1962648"/>
                <a:gd name="connsiteX15" fmla="*/ 3433935 w 3696030"/>
                <a:gd name="connsiteY15" fmla="*/ 440802 h 1962648"/>
                <a:gd name="connsiteX16" fmla="*/ 3436347 w 3696030"/>
                <a:gd name="connsiteY16" fmla="*/ 526033 h 1962648"/>
                <a:gd name="connsiteX17" fmla="*/ 3430797 w 3696030"/>
                <a:gd name="connsiteY17" fmla="*/ 647364 h 1962648"/>
                <a:gd name="connsiteX18" fmla="*/ 3420558 w 3696030"/>
                <a:gd name="connsiteY18" fmla="*/ 729194 h 1962648"/>
                <a:gd name="connsiteX19" fmla="*/ 3403231 w 3696030"/>
                <a:gd name="connsiteY19" fmla="*/ 832453 h 1962648"/>
                <a:gd name="connsiteX20" fmla="*/ 3399993 w 3696030"/>
                <a:gd name="connsiteY20" fmla="*/ 847348 h 1962648"/>
                <a:gd name="connsiteX21" fmla="*/ 3400811 w 3696030"/>
                <a:gd name="connsiteY21" fmla="*/ 846875 h 1962648"/>
                <a:gd name="connsiteX22" fmla="*/ 3390025 w 3696030"/>
                <a:gd name="connsiteY22" fmla="*/ 911161 h 1962648"/>
                <a:gd name="connsiteX23" fmla="*/ 3519217 w 3696030"/>
                <a:gd name="connsiteY23" fmla="*/ 1470118 h 1962648"/>
                <a:gd name="connsiteX24" fmla="*/ 3635368 w 3696030"/>
                <a:gd name="connsiteY24" fmla="*/ 1631424 h 196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96030" h="1962648">
                  <a:moveTo>
                    <a:pt x="3696030" y="1693327"/>
                  </a:moveTo>
                  <a:lnTo>
                    <a:pt x="3677001" y="1677627"/>
                  </a:lnTo>
                  <a:lnTo>
                    <a:pt x="3611254" y="1627845"/>
                  </a:lnTo>
                  <a:cubicBezTo>
                    <a:pt x="3345400" y="1443550"/>
                    <a:pt x="3022640" y="1335560"/>
                    <a:pt x="2674657" y="1335560"/>
                  </a:cubicBezTo>
                  <a:cubicBezTo>
                    <a:pt x="2326674" y="1335560"/>
                    <a:pt x="2003913" y="1443550"/>
                    <a:pt x="1738060" y="1627845"/>
                  </a:cubicBezTo>
                  <a:lnTo>
                    <a:pt x="1672313" y="1677627"/>
                  </a:lnTo>
                  <a:lnTo>
                    <a:pt x="1529992" y="1795053"/>
                  </a:lnTo>
                  <a:cubicBezTo>
                    <a:pt x="1373371" y="1900864"/>
                    <a:pt x="1184563" y="1962648"/>
                    <a:pt x="981324" y="1962648"/>
                  </a:cubicBezTo>
                  <a:cubicBezTo>
                    <a:pt x="439354" y="1962649"/>
                    <a:pt x="0" y="1523294"/>
                    <a:pt x="0" y="981324"/>
                  </a:cubicBezTo>
                  <a:cubicBezTo>
                    <a:pt x="0" y="439354"/>
                    <a:pt x="439354" y="0"/>
                    <a:pt x="981324" y="0"/>
                  </a:cubicBezTo>
                  <a:cubicBezTo>
                    <a:pt x="1184563" y="0"/>
                    <a:pt x="1373371" y="61784"/>
                    <a:pt x="1529992" y="167595"/>
                  </a:cubicBezTo>
                  <a:lnTo>
                    <a:pt x="1672324" y="285030"/>
                  </a:lnTo>
                  <a:lnTo>
                    <a:pt x="1738059" y="334803"/>
                  </a:lnTo>
                  <a:cubicBezTo>
                    <a:pt x="2003912" y="519098"/>
                    <a:pt x="2326673" y="627088"/>
                    <a:pt x="2674656" y="627088"/>
                  </a:cubicBezTo>
                  <a:cubicBezTo>
                    <a:pt x="2935643" y="627088"/>
                    <a:pt x="3182443" y="566344"/>
                    <a:pt x="3401688" y="458222"/>
                  </a:cubicBezTo>
                  <a:lnTo>
                    <a:pt x="3433935" y="440802"/>
                  </a:lnTo>
                  <a:lnTo>
                    <a:pt x="3436347" y="526033"/>
                  </a:lnTo>
                  <a:cubicBezTo>
                    <a:pt x="3435989" y="566594"/>
                    <a:pt x="3434131" y="607066"/>
                    <a:pt x="3430797" y="647364"/>
                  </a:cubicBezTo>
                  <a:lnTo>
                    <a:pt x="3420558" y="729194"/>
                  </a:lnTo>
                  <a:lnTo>
                    <a:pt x="3403231" y="832453"/>
                  </a:lnTo>
                  <a:lnTo>
                    <a:pt x="3399993" y="847348"/>
                  </a:lnTo>
                  <a:lnTo>
                    <a:pt x="3400811" y="846875"/>
                  </a:lnTo>
                  <a:lnTo>
                    <a:pt x="3390025" y="911161"/>
                  </a:lnTo>
                  <a:cubicBezTo>
                    <a:pt x="3376700" y="1099703"/>
                    <a:pt x="3417597" y="1294108"/>
                    <a:pt x="3519217" y="1470118"/>
                  </a:cubicBezTo>
                  <a:cubicBezTo>
                    <a:pt x="3553090" y="1528788"/>
                    <a:pt x="3592106" y="1582637"/>
                    <a:pt x="3635368" y="1631424"/>
                  </a:cubicBezTo>
                  <a:close/>
                </a:path>
              </a:pathLst>
            </a:custGeom>
            <a:gradFill flip="none" rotWithShape="1">
              <a:gsLst>
                <a:gs pos="0">
                  <a:srgbClr val="303600"/>
                </a:gs>
                <a:gs pos="12000">
                  <a:srgbClr val="A1B400">
                    <a:shade val="67500"/>
                    <a:satMod val="115000"/>
                  </a:srgbClr>
                </a:gs>
                <a:gs pos="100000">
                  <a:srgbClr val="A1B400">
                    <a:shade val="100000"/>
                    <a:satMod val="115000"/>
                  </a:srgbClr>
                </a:gs>
              </a:gsLst>
              <a:lin ang="1080000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1" name="Oval 100"/>
            <p:cNvSpPr/>
            <p:nvPr/>
          </p:nvSpPr>
          <p:spPr>
            <a:xfrm rot="14400000">
              <a:off x="3742747" y="1082229"/>
              <a:ext cx="1760604" cy="17606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 name="Oval 101"/>
            <p:cNvSpPr/>
            <p:nvPr/>
          </p:nvSpPr>
          <p:spPr>
            <a:xfrm rot="14400000">
              <a:off x="5436081" y="4015167"/>
              <a:ext cx="1760604" cy="17606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3" name="Oval 102"/>
            <p:cNvSpPr/>
            <p:nvPr/>
          </p:nvSpPr>
          <p:spPr>
            <a:xfrm rot="18000000">
              <a:off x="2047257" y="4015167"/>
              <a:ext cx="1760604" cy="17606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6" name="TextBox 5"/>
          <p:cNvSpPr txBox="1"/>
          <p:nvPr/>
        </p:nvSpPr>
        <p:spPr>
          <a:xfrm>
            <a:off x="2246343" y="116636"/>
            <a:ext cx="6725406" cy="830997"/>
          </a:xfrm>
          <a:prstGeom prst="rect">
            <a:avLst/>
          </a:prstGeom>
          <a:noFill/>
        </p:spPr>
        <p:txBody>
          <a:bodyPr wrap="square" rtlCol="0">
            <a:spAutoFit/>
          </a:bodyPr>
          <a:lstStyle/>
          <a:p>
            <a:pPr algn="ctr"/>
            <a:r>
              <a:rPr lang="ru-RU" sz="2400" b="1" dirty="0">
                <a:latin typeface="Times New Roman" panose="02020603050405020304" pitchFamily="18" charset="0"/>
                <a:cs typeface="Times New Roman" panose="02020603050405020304" pitchFamily="18" charset="0"/>
              </a:rPr>
              <a:t>Коррупцияга қарши кураш борасида </a:t>
            </a:r>
          </a:p>
          <a:p>
            <a:pPr algn="ctr"/>
            <a:r>
              <a:rPr lang="ru-RU" sz="2400" b="1" dirty="0">
                <a:latin typeface="Times New Roman" panose="02020603050405020304" pitchFamily="18" charset="0"/>
                <a:cs typeface="Times New Roman" panose="02020603050405020304" pitchFamily="18" charset="0"/>
              </a:rPr>
              <a:t>Сингапур </a:t>
            </a:r>
            <a:r>
              <a:rPr lang="ru-RU" sz="2400" b="1" dirty="0" err="1">
                <a:latin typeface="Times New Roman" panose="02020603050405020304" pitchFamily="18" charset="0"/>
                <a:cs typeface="Times New Roman" panose="02020603050405020304" pitchFamily="18" charset="0"/>
              </a:rPr>
              <a:t>тажрибаси</a:t>
            </a:r>
            <a:endParaRPr lang="ru-RU" sz="2400" b="1" dirty="0">
              <a:latin typeface="Times New Roman" panose="02020603050405020304" pitchFamily="18" charset="0"/>
              <a:cs typeface="Times New Roman" panose="02020603050405020304" pitchFamily="18" charset="0"/>
            </a:endParaRPr>
          </a:p>
        </p:txBody>
      </p:sp>
      <p:pic>
        <p:nvPicPr>
          <p:cNvPr id="31" name="Рисунок 30">
            <a:extLst>
              <a:ext uri="{FF2B5EF4-FFF2-40B4-BE49-F238E27FC236}">
                <a16:creationId xmlns:a16="http://schemas.microsoft.com/office/drawing/2014/main" id="{9CAE4AD0-0FD2-455F-B4BA-3E5D2A7D8F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56" y="-38845"/>
            <a:ext cx="2619375" cy="1743075"/>
          </a:xfrm>
          <a:prstGeom prst="rect">
            <a:avLst/>
          </a:prstGeom>
          <a:scene3d>
            <a:camera prst="orthographicFront"/>
            <a:lightRig rig="threePt" dir="t"/>
          </a:scene3d>
          <a:sp3d prstMaterial="dkEdge">
            <a:bevelT prst="angle"/>
          </a:sp3d>
        </p:spPr>
      </p:pic>
      <p:sp>
        <p:nvSpPr>
          <p:cNvPr id="9" name="TextBox 8"/>
          <p:cNvSpPr txBox="1"/>
          <p:nvPr/>
        </p:nvSpPr>
        <p:spPr>
          <a:xfrm>
            <a:off x="5411337" y="1110878"/>
            <a:ext cx="3575518" cy="2585323"/>
          </a:xfrm>
          <a:prstGeom prst="rect">
            <a:avLst/>
          </a:prstGeom>
          <a:noFill/>
        </p:spPr>
        <p:txBody>
          <a:bodyPr wrap="square" rtlCol="0">
            <a:spAutoFit/>
          </a:bodyPr>
          <a:lstStyle/>
          <a:p>
            <a:pPr lvl="0" algn="ctr"/>
            <a:r>
              <a:rPr lang="uz-Cyrl-UZ" b="1" dirty="0">
                <a:solidFill>
                  <a:srgbClr val="00B050"/>
                </a:solidFill>
                <a:latin typeface="Times New Roman" panose="02020603050405020304" pitchFamily="18" charset="0"/>
                <a:cs typeface="Times New Roman" panose="02020603050405020304" pitchFamily="18" charset="0"/>
              </a:rPr>
              <a:t>Сингапурнинг коррупцияга қарши курашиш сиёсатининг бош ғояси - коррупциявий жиноят субъектларига коррупциявий ҳаракатларни содир этиш имконияти ва манфаат яратувчи ҳолатлар ҳамда шароитларни бартараф қилиш ҳисобланади</a:t>
            </a:r>
            <a:endParaRPr lang="ru-RU" dirty="0">
              <a:solidFill>
                <a:srgbClr val="00B050"/>
              </a:solidFill>
            </a:endParaRPr>
          </a:p>
        </p:txBody>
      </p:sp>
      <p:sp>
        <p:nvSpPr>
          <p:cNvPr id="10" name="TextBox 9"/>
          <p:cNvSpPr txBox="1"/>
          <p:nvPr/>
        </p:nvSpPr>
        <p:spPr>
          <a:xfrm>
            <a:off x="266197" y="2737997"/>
            <a:ext cx="2322492" cy="1754326"/>
          </a:xfrm>
          <a:prstGeom prst="rect">
            <a:avLst/>
          </a:prstGeom>
          <a:noFill/>
        </p:spPr>
        <p:txBody>
          <a:bodyPr wrap="square" rtlCol="0">
            <a:spAutoFit/>
          </a:bodyPr>
          <a:lstStyle/>
          <a:p>
            <a:pPr lvl="0" algn="ctr"/>
            <a:r>
              <a:rPr lang="uz-Cyrl-UZ" b="1" dirty="0">
                <a:solidFill>
                  <a:srgbClr val="C00000"/>
                </a:solidFill>
                <a:latin typeface="Times New Roman" panose="02020603050405020304" pitchFamily="18" charset="0"/>
                <a:cs typeface="Times New Roman" panose="02020603050405020304" pitchFamily="18" charset="0"/>
              </a:rPr>
              <a:t>Коррупцияга қарши қонун қабул қилиниши ва махсус Коррупцияга қарши Бюро ташкил этилиши </a:t>
            </a:r>
            <a:endParaRPr lang="ru-RU" b="1" dirty="0">
              <a:solidFill>
                <a:srgbClr val="C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6301816" y="4631201"/>
            <a:ext cx="2599549" cy="1200329"/>
          </a:xfrm>
          <a:prstGeom prst="rect">
            <a:avLst/>
          </a:prstGeom>
          <a:noFill/>
        </p:spPr>
        <p:txBody>
          <a:bodyPr wrap="square" rtlCol="0">
            <a:spAutoFit/>
          </a:bodyPr>
          <a:lstStyle/>
          <a:p>
            <a:pPr lvl="0"/>
            <a:r>
              <a:rPr lang="uz-Cyrl-UZ" b="1" dirty="0">
                <a:solidFill>
                  <a:schemeClr val="accent1">
                    <a:lumMod val="75000"/>
                  </a:schemeClr>
                </a:solidFill>
                <a:latin typeface="Times New Roman" panose="02020603050405020304" pitchFamily="18" charset="0"/>
                <a:cs typeface="Times New Roman" panose="02020603050405020304" pitchFamily="18" charset="0"/>
              </a:rPr>
              <a:t>Давлатнинг хусусий сектор фаолиятига аралашуви минимал даражага етказилган.</a:t>
            </a:r>
            <a:endParaRPr lang="ru-RU" b="1" dirty="0">
              <a:solidFill>
                <a:schemeClr val="accent1">
                  <a:lumMod val="75000"/>
                </a:schemeClr>
              </a:solidFill>
            </a:endParaRPr>
          </a:p>
        </p:txBody>
      </p:sp>
    </p:spTree>
    <p:extLst>
      <p:ext uri="{BB962C8B-B14F-4D97-AF65-F5344CB8AC3E}">
        <p14:creationId xmlns:p14="http://schemas.microsoft.com/office/powerpoint/2010/main" val="20922570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Рисунок 1" descr="Bismark Rasm"/>
          <p:cNvPicPr>
            <a:picLocks noGrp="1" noChangeAspect="1"/>
          </p:cNvPicPr>
          <p:nvPr isPhoto="1"/>
        </p:nvPicPr>
        <p:blipFill>
          <a:blip r:embed="rId3">
            <a:grayscl/>
            <a:extLst>
              <a:ext uri="{28A0092B-C50C-407E-A947-70E740481C1C}">
                <a14:useLocalDpi xmlns:a14="http://schemas.microsoft.com/office/drawing/2010/main" val="0"/>
              </a:ext>
            </a:extLst>
          </a:blip>
          <a:stretch>
            <a:fillRect/>
          </a:stretch>
        </p:blipFill>
        <p:spPr>
          <a:xfrm>
            <a:off x="4036343" y="857585"/>
            <a:ext cx="5107657" cy="5142830"/>
          </a:xfrm>
          <a:prstGeom prst="rect">
            <a:avLst/>
          </a:prstGeom>
        </p:spPr>
      </p:pic>
      <p:sp>
        <p:nvSpPr>
          <p:cNvPr id="3" name="Прямоугольник 2"/>
          <p:cNvSpPr/>
          <p:nvPr/>
        </p:nvSpPr>
        <p:spPr>
          <a:xfrm>
            <a:off x="37555" y="1133815"/>
            <a:ext cx="3998788" cy="2516073"/>
          </a:xfrm>
          <a:prstGeom prst="rect">
            <a:avLst/>
          </a:prstGeom>
        </p:spPr>
        <p:txBody>
          <a:bodyPr wrap="square">
            <a:spAutoFit/>
          </a:bodyPr>
          <a:lstStyle/>
          <a:p>
            <a:r>
              <a:rPr lang="ru-RU" sz="2250" b="1" dirty="0">
                <a:solidFill>
                  <a:schemeClr val="accent6"/>
                </a:solidFill>
                <a:latin typeface="Times New Roman" panose="02020603050405020304" pitchFamily="18" charset="0"/>
                <a:ea typeface="+mj-ea"/>
                <a:cs typeface="Times New Roman" panose="02020603050405020304" pitchFamily="18" charset="0"/>
              </a:rPr>
              <a:t>“</a:t>
            </a:r>
            <a:r>
              <a:rPr lang="en-US" sz="2250" b="1" dirty="0" err="1">
                <a:solidFill>
                  <a:schemeClr val="accent6"/>
                </a:solidFill>
                <a:latin typeface="Times New Roman" panose="02020603050405020304" pitchFamily="18" charset="0"/>
                <a:ea typeface="+mj-ea"/>
                <a:cs typeface="Times New Roman" panose="02020603050405020304" pitchFamily="18" charset="0"/>
              </a:rPr>
              <a:t>Davlatni</a:t>
            </a:r>
            <a:r>
              <a:rPr lang="en-US" sz="2250" b="1" dirty="0">
                <a:solidFill>
                  <a:schemeClr val="accent6"/>
                </a:solidFill>
                <a:latin typeface="Times New Roman" panose="02020603050405020304" pitchFamily="18" charset="0"/>
                <a:ea typeface="+mj-ea"/>
                <a:cs typeface="Times New Roman" panose="02020603050405020304" pitchFamily="18" charset="0"/>
              </a:rPr>
              <a:t> </a:t>
            </a:r>
            <a:r>
              <a:rPr lang="en-US" sz="2250" b="1" dirty="0" err="1">
                <a:solidFill>
                  <a:schemeClr val="accent6"/>
                </a:solidFill>
                <a:latin typeface="Times New Roman" panose="02020603050405020304" pitchFamily="18" charset="0"/>
                <a:ea typeface="+mj-ea"/>
                <a:cs typeface="Times New Roman" panose="02020603050405020304" pitchFamily="18" charset="0"/>
              </a:rPr>
              <a:t>zaif</a:t>
            </a:r>
            <a:r>
              <a:rPr lang="en-US" sz="2250" b="1" dirty="0">
                <a:solidFill>
                  <a:schemeClr val="accent6"/>
                </a:solidFill>
                <a:latin typeface="Times New Roman" panose="02020603050405020304" pitchFamily="18" charset="0"/>
                <a:ea typeface="+mj-ea"/>
                <a:cs typeface="Times New Roman" panose="02020603050405020304" pitchFamily="18" charset="0"/>
              </a:rPr>
              <a:t> </a:t>
            </a:r>
            <a:r>
              <a:rPr lang="ru-RU" sz="2250" b="1" dirty="0" err="1">
                <a:solidFill>
                  <a:schemeClr val="accent6"/>
                </a:solidFill>
                <a:latin typeface="Times New Roman" panose="02020603050405020304" pitchFamily="18" charset="0"/>
                <a:ea typeface="+mj-ea"/>
                <a:cs typeface="Times New Roman" panose="02020603050405020304" pitchFamily="18" charset="0"/>
              </a:rPr>
              <a:t>qonunlar</a:t>
            </a:r>
            <a:r>
              <a:rPr lang="ru-RU" sz="2250" b="1" dirty="0">
                <a:solidFill>
                  <a:schemeClr val="accent6"/>
                </a:solidFill>
                <a:latin typeface="Times New Roman" panose="02020603050405020304" pitchFamily="18" charset="0"/>
                <a:ea typeface="+mj-ea"/>
                <a:cs typeface="Times New Roman" panose="02020603050405020304" pitchFamily="18" charset="0"/>
              </a:rPr>
              <a:t> </a:t>
            </a:r>
            <a:r>
              <a:rPr lang="ru-RU" sz="2250" b="1" dirty="0" err="1">
                <a:solidFill>
                  <a:schemeClr val="accent6"/>
                </a:solidFill>
                <a:latin typeface="Times New Roman" panose="02020603050405020304" pitchFamily="18" charset="0"/>
                <a:ea typeface="+mj-ea"/>
                <a:cs typeface="Times New Roman" panose="02020603050405020304" pitchFamily="18" charset="0"/>
              </a:rPr>
              <a:t>va</a:t>
            </a:r>
            <a:r>
              <a:rPr lang="ru-RU" sz="2250" b="1" dirty="0">
                <a:solidFill>
                  <a:schemeClr val="accent6"/>
                </a:solidFill>
                <a:latin typeface="Times New Roman" panose="02020603050405020304" pitchFamily="18" charset="0"/>
                <a:ea typeface="+mj-ea"/>
                <a:cs typeface="Times New Roman" panose="02020603050405020304" pitchFamily="18" charset="0"/>
              </a:rPr>
              <a:t> </a:t>
            </a:r>
            <a:r>
              <a:rPr lang="ru-RU" sz="2250" b="1" dirty="0" err="1">
                <a:solidFill>
                  <a:schemeClr val="accent6"/>
                </a:solidFill>
                <a:latin typeface="Times New Roman" panose="02020603050405020304" pitchFamily="18" charset="0"/>
                <a:ea typeface="+mj-ea"/>
                <a:cs typeface="Times New Roman" panose="02020603050405020304" pitchFamily="18" charset="0"/>
              </a:rPr>
              <a:t>yaxshi</a:t>
            </a:r>
            <a:r>
              <a:rPr lang="ru-RU" sz="2250" b="1" dirty="0">
                <a:solidFill>
                  <a:schemeClr val="accent6"/>
                </a:solidFill>
                <a:latin typeface="Times New Roman" panose="02020603050405020304" pitchFamily="18" charset="0"/>
                <a:ea typeface="+mj-ea"/>
                <a:cs typeface="Times New Roman" panose="02020603050405020304" pitchFamily="18" charset="0"/>
              </a:rPr>
              <a:t> </a:t>
            </a:r>
            <a:r>
              <a:rPr lang="ru-RU" sz="2250" b="1" dirty="0" err="1">
                <a:solidFill>
                  <a:schemeClr val="accent6"/>
                </a:solidFill>
                <a:latin typeface="Times New Roman" panose="02020603050405020304" pitchFamily="18" charset="0"/>
                <a:ea typeface="+mj-ea"/>
                <a:cs typeface="Times New Roman" panose="02020603050405020304" pitchFamily="18" charset="0"/>
              </a:rPr>
              <a:t>davlat</a:t>
            </a:r>
            <a:r>
              <a:rPr lang="ru-RU" sz="2250" b="1" dirty="0">
                <a:solidFill>
                  <a:schemeClr val="accent6"/>
                </a:solidFill>
                <a:latin typeface="Times New Roman" panose="02020603050405020304" pitchFamily="18" charset="0"/>
                <a:ea typeface="+mj-ea"/>
                <a:cs typeface="Times New Roman" panose="02020603050405020304" pitchFamily="18" charset="0"/>
              </a:rPr>
              <a:t> </a:t>
            </a:r>
            <a:r>
              <a:rPr lang="ru-RU" sz="2250" b="1" dirty="0" err="1">
                <a:solidFill>
                  <a:schemeClr val="accent6"/>
                </a:solidFill>
                <a:latin typeface="Times New Roman" panose="02020603050405020304" pitchFamily="18" charset="0"/>
                <a:ea typeface="+mj-ea"/>
                <a:cs typeface="Times New Roman" panose="02020603050405020304" pitchFamily="18" charset="0"/>
              </a:rPr>
              <a:t>xizmatchilari</a:t>
            </a:r>
            <a:r>
              <a:rPr lang="ru-RU" sz="2250" b="1" dirty="0">
                <a:solidFill>
                  <a:schemeClr val="accent6"/>
                </a:solidFill>
                <a:latin typeface="Times New Roman" panose="02020603050405020304" pitchFamily="18" charset="0"/>
                <a:ea typeface="+mj-ea"/>
                <a:cs typeface="Times New Roman" panose="02020603050405020304" pitchFamily="18" charset="0"/>
              </a:rPr>
              <a:t> </a:t>
            </a:r>
            <a:r>
              <a:rPr lang="ru-RU" sz="2250" b="1" dirty="0" err="1">
                <a:solidFill>
                  <a:schemeClr val="accent6"/>
                </a:solidFill>
                <a:latin typeface="Times New Roman" panose="02020603050405020304" pitchFamily="18" charset="0"/>
                <a:ea typeface="+mj-ea"/>
                <a:cs typeface="Times New Roman" panose="02020603050405020304" pitchFamily="18" charset="0"/>
              </a:rPr>
              <a:t>bo'lsa</a:t>
            </a:r>
            <a:r>
              <a:rPr lang="ru-RU" sz="2250" b="1" dirty="0">
                <a:solidFill>
                  <a:schemeClr val="accent6"/>
                </a:solidFill>
                <a:latin typeface="Times New Roman" panose="02020603050405020304" pitchFamily="18" charset="0"/>
                <a:ea typeface="+mj-ea"/>
                <a:cs typeface="Times New Roman" panose="02020603050405020304" pitchFamily="18" charset="0"/>
              </a:rPr>
              <a:t> </a:t>
            </a:r>
            <a:r>
              <a:rPr lang="ru-RU" sz="2250" b="1" dirty="0" err="1">
                <a:solidFill>
                  <a:schemeClr val="accent6"/>
                </a:solidFill>
                <a:latin typeface="Times New Roman" panose="02020603050405020304" pitchFamily="18" charset="0"/>
                <a:ea typeface="+mj-ea"/>
                <a:cs typeface="Times New Roman" panose="02020603050405020304" pitchFamily="18" charset="0"/>
              </a:rPr>
              <a:t>ham</a:t>
            </a:r>
            <a:r>
              <a:rPr lang="ru-RU" sz="2250" b="1" dirty="0">
                <a:solidFill>
                  <a:schemeClr val="accent6"/>
                </a:solidFill>
                <a:latin typeface="Times New Roman" panose="02020603050405020304" pitchFamily="18" charset="0"/>
                <a:ea typeface="+mj-ea"/>
                <a:cs typeface="Times New Roman" panose="02020603050405020304" pitchFamily="18" charset="0"/>
              </a:rPr>
              <a:t>, </a:t>
            </a:r>
            <a:r>
              <a:rPr lang="ru-RU" sz="2250" b="1" dirty="0" err="1">
                <a:solidFill>
                  <a:schemeClr val="accent6"/>
                </a:solidFill>
                <a:latin typeface="Times New Roman" panose="02020603050405020304" pitchFamily="18" charset="0"/>
                <a:ea typeface="+mj-ea"/>
                <a:cs typeface="Times New Roman" panose="02020603050405020304" pitchFamily="18" charset="0"/>
              </a:rPr>
              <a:t>boshqarish</a:t>
            </a:r>
            <a:r>
              <a:rPr lang="ru-RU" sz="2250" b="1" dirty="0">
                <a:solidFill>
                  <a:schemeClr val="accent6"/>
                </a:solidFill>
                <a:latin typeface="Times New Roman" panose="02020603050405020304" pitchFamily="18" charset="0"/>
                <a:ea typeface="+mj-ea"/>
                <a:cs typeface="Times New Roman" panose="02020603050405020304" pitchFamily="18" charset="0"/>
              </a:rPr>
              <a:t> </a:t>
            </a:r>
            <a:r>
              <a:rPr lang="ru-RU" sz="2250" b="1" dirty="0" err="1">
                <a:solidFill>
                  <a:schemeClr val="accent6"/>
                </a:solidFill>
                <a:latin typeface="Times New Roman" panose="02020603050405020304" pitchFamily="18" charset="0"/>
                <a:ea typeface="+mj-ea"/>
                <a:cs typeface="Times New Roman" panose="02020603050405020304" pitchFamily="18" charset="0"/>
              </a:rPr>
              <a:t>mumkin</a:t>
            </a:r>
            <a:r>
              <a:rPr lang="ru-RU" sz="2250" b="1" dirty="0">
                <a:solidFill>
                  <a:schemeClr val="accent6"/>
                </a:solidFill>
                <a:latin typeface="Times New Roman" panose="02020603050405020304" pitchFamily="18" charset="0"/>
                <a:ea typeface="+mj-ea"/>
                <a:cs typeface="Times New Roman" panose="02020603050405020304" pitchFamily="18" charset="0"/>
              </a:rPr>
              <a:t>. </a:t>
            </a:r>
            <a:r>
              <a:rPr lang="ru-RU" sz="2250" b="1" dirty="0" err="1">
                <a:solidFill>
                  <a:schemeClr val="accent6"/>
                </a:solidFill>
                <a:latin typeface="Times New Roman" panose="02020603050405020304" pitchFamily="18" charset="0"/>
                <a:ea typeface="+mj-ea"/>
                <a:cs typeface="Times New Roman" panose="02020603050405020304" pitchFamily="18" charset="0"/>
              </a:rPr>
              <a:t>Lekin</a:t>
            </a:r>
            <a:r>
              <a:rPr lang="en-US" sz="2250" b="1" dirty="0">
                <a:solidFill>
                  <a:schemeClr val="accent6"/>
                </a:solidFill>
                <a:latin typeface="Times New Roman" panose="02020603050405020304" pitchFamily="18" charset="0"/>
                <a:ea typeface="+mj-ea"/>
                <a:cs typeface="Times New Roman" panose="02020603050405020304" pitchFamily="18" charset="0"/>
              </a:rPr>
              <a:t> </a:t>
            </a:r>
            <a:r>
              <a:rPr lang="ru-RU" sz="2250" b="1" dirty="0" err="1">
                <a:solidFill>
                  <a:schemeClr val="accent6"/>
                </a:solidFill>
                <a:latin typeface="Times New Roman" panose="02020603050405020304" pitchFamily="18" charset="0"/>
                <a:ea typeface="+mj-ea"/>
                <a:cs typeface="Times New Roman" panose="02020603050405020304" pitchFamily="18" charset="0"/>
              </a:rPr>
              <a:t>eng</a:t>
            </a:r>
            <a:r>
              <a:rPr lang="ru-RU" sz="2250" b="1" dirty="0">
                <a:solidFill>
                  <a:schemeClr val="accent6"/>
                </a:solidFill>
                <a:latin typeface="Times New Roman" panose="02020603050405020304" pitchFamily="18" charset="0"/>
                <a:ea typeface="+mj-ea"/>
                <a:cs typeface="Times New Roman" panose="02020603050405020304" pitchFamily="18" charset="0"/>
              </a:rPr>
              <a:t> </a:t>
            </a:r>
            <a:r>
              <a:rPr lang="ru-RU" sz="2250" b="1" dirty="0" err="1">
                <a:solidFill>
                  <a:schemeClr val="accent6"/>
                </a:solidFill>
                <a:latin typeface="Times New Roman" panose="02020603050405020304" pitchFamily="18" charset="0"/>
                <a:ea typeface="+mj-ea"/>
                <a:cs typeface="Times New Roman" panose="02020603050405020304" pitchFamily="18" charset="0"/>
              </a:rPr>
              <a:t>yaxshi</a:t>
            </a:r>
            <a:r>
              <a:rPr lang="ru-RU" sz="2250" b="1" dirty="0">
                <a:solidFill>
                  <a:schemeClr val="accent6"/>
                </a:solidFill>
                <a:latin typeface="Times New Roman" panose="02020603050405020304" pitchFamily="18" charset="0"/>
                <a:ea typeface="+mj-ea"/>
                <a:cs typeface="Times New Roman" panose="02020603050405020304" pitchFamily="18" charset="0"/>
              </a:rPr>
              <a:t> </a:t>
            </a:r>
            <a:r>
              <a:rPr lang="ru-RU" sz="2250" b="1" dirty="0" err="1">
                <a:solidFill>
                  <a:schemeClr val="accent6"/>
                </a:solidFill>
                <a:latin typeface="Times New Roman" panose="02020603050405020304" pitchFamily="18" charset="0"/>
                <a:ea typeface="+mj-ea"/>
                <a:cs typeface="Times New Roman" panose="02020603050405020304" pitchFamily="18" charset="0"/>
              </a:rPr>
              <a:t>qonunlar</a:t>
            </a:r>
            <a:r>
              <a:rPr lang="en-US" sz="2250" b="1" dirty="0">
                <a:solidFill>
                  <a:schemeClr val="accent6"/>
                </a:solidFill>
                <a:latin typeface="Times New Roman" panose="02020603050405020304" pitchFamily="18" charset="0"/>
                <a:ea typeface="+mj-ea"/>
                <a:cs typeface="Times New Roman" panose="02020603050405020304" pitchFamily="18" charset="0"/>
              </a:rPr>
              <a:t> </a:t>
            </a:r>
            <a:r>
              <a:rPr lang="en-US" sz="2250" b="1" dirty="0" err="1">
                <a:solidFill>
                  <a:schemeClr val="accent6"/>
                </a:solidFill>
                <a:latin typeface="Times New Roman" panose="02020603050405020304" pitchFamily="18" charset="0"/>
                <a:ea typeface="+mj-ea"/>
                <a:cs typeface="Times New Roman" panose="02020603050405020304" pitchFamily="18" charset="0"/>
              </a:rPr>
              <a:t>bo’la</a:t>
            </a:r>
            <a:r>
              <a:rPr lang="en-US" sz="2250" b="1" dirty="0">
                <a:solidFill>
                  <a:schemeClr val="accent6"/>
                </a:solidFill>
                <a:latin typeface="Times New Roman" panose="02020603050405020304" pitchFamily="18" charset="0"/>
                <a:ea typeface="+mj-ea"/>
                <a:cs typeface="Times New Roman" panose="02020603050405020304" pitchFamily="18" charset="0"/>
              </a:rPr>
              <a:t> </a:t>
            </a:r>
            <a:r>
              <a:rPr lang="en-US" sz="2250" b="1" dirty="0" err="1">
                <a:solidFill>
                  <a:schemeClr val="accent6"/>
                </a:solidFill>
                <a:latin typeface="Times New Roman" panose="02020603050405020304" pitchFamily="18" charset="0"/>
                <a:ea typeface="+mj-ea"/>
                <a:cs typeface="Times New Roman" panose="02020603050405020304" pitchFamily="18" charset="0"/>
              </a:rPr>
              <a:t>turib</a:t>
            </a:r>
            <a:r>
              <a:rPr lang="ru-RU" sz="2250" b="1" dirty="0">
                <a:solidFill>
                  <a:schemeClr val="accent6"/>
                </a:solidFill>
                <a:latin typeface="Times New Roman" panose="02020603050405020304" pitchFamily="18" charset="0"/>
                <a:ea typeface="+mj-ea"/>
                <a:cs typeface="Times New Roman" panose="02020603050405020304" pitchFamily="18" charset="0"/>
              </a:rPr>
              <a:t> </a:t>
            </a:r>
            <a:r>
              <a:rPr lang="en-US" sz="2250" b="1" dirty="0" err="1">
                <a:solidFill>
                  <a:schemeClr val="accent6"/>
                </a:solidFill>
                <a:latin typeface="Times New Roman" panose="02020603050405020304" pitchFamily="18" charset="0"/>
                <a:ea typeface="+mj-ea"/>
                <a:cs typeface="Times New Roman" panose="02020603050405020304" pitchFamily="18" charset="0"/>
              </a:rPr>
              <a:t>malakasiz</a:t>
            </a:r>
            <a:r>
              <a:rPr lang="ru-RU" sz="2250" b="1" dirty="0">
                <a:solidFill>
                  <a:schemeClr val="accent6"/>
                </a:solidFill>
                <a:latin typeface="Times New Roman" panose="02020603050405020304" pitchFamily="18" charset="0"/>
                <a:ea typeface="+mj-ea"/>
                <a:cs typeface="Times New Roman" panose="02020603050405020304" pitchFamily="18" charset="0"/>
              </a:rPr>
              <a:t> </a:t>
            </a:r>
            <a:r>
              <a:rPr lang="ru-RU" sz="2250" b="1" dirty="0" err="1">
                <a:solidFill>
                  <a:schemeClr val="accent6"/>
                </a:solidFill>
                <a:latin typeface="Times New Roman" panose="02020603050405020304" pitchFamily="18" charset="0"/>
                <a:ea typeface="+mj-ea"/>
                <a:cs typeface="Times New Roman" panose="02020603050405020304" pitchFamily="18" charset="0"/>
              </a:rPr>
              <a:t>davlat</a:t>
            </a:r>
            <a:r>
              <a:rPr lang="ru-RU" sz="2250" b="1" dirty="0">
                <a:solidFill>
                  <a:schemeClr val="accent6"/>
                </a:solidFill>
                <a:latin typeface="Times New Roman" panose="02020603050405020304" pitchFamily="18" charset="0"/>
                <a:ea typeface="+mj-ea"/>
                <a:cs typeface="Times New Roman" panose="02020603050405020304" pitchFamily="18" charset="0"/>
              </a:rPr>
              <a:t> </a:t>
            </a:r>
            <a:r>
              <a:rPr lang="ru-RU" sz="2250" b="1" dirty="0" err="1">
                <a:solidFill>
                  <a:schemeClr val="accent6"/>
                </a:solidFill>
                <a:latin typeface="Times New Roman" panose="02020603050405020304" pitchFamily="18" charset="0"/>
                <a:ea typeface="+mj-ea"/>
                <a:cs typeface="Times New Roman" panose="02020603050405020304" pitchFamily="18" charset="0"/>
              </a:rPr>
              <a:t>xizmatchilari</a:t>
            </a:r>
            <a:r>
              <a:rPr lang="ru-RU" sz="2250" b="1" dirty="0">
                <a:solidFill>
                  <a:schemeClr val="accent6"/>
                </a:solidFill>
                <a:latin typeface="Times New Roman" panose="02020603050405020304" pitchFamily="18" charset="0"/>
                <a:ea typeface="+mj-ea"/>
                <a:cs typeface="Times New Roman" panose="02020603050405020304" pitchFamily="18" charset="0"/>
              </a:rPr>
              <a:t> </a:t>
            </a:r>
            <a:r>
              <a:rPr lang="en-US" sz="2250" b="1" dirty="0" err="1">
                <a:solidFill>
                  <a:schemeClr val="accent6"/>
                </a:solidFill>
                <a:latin typeface="Times New Roman" panose="02020603050405020304" pitchFamily="18" charset="0"/>
                <a:ea typeface="+mj-ea"/>
                <a:cs typeface="Times New Roman" panose="02020603050405020304" pitchFamily="18" charset="0"/>
              </a:rPr>
              <a:t>bilan</a:t>
            </a:r>
            <a:r>
              <a:rPr lang="ru-RU" sz="2250" b="1" dirty="0">
                <a:solidFill>
                  <a:schemeClr val="accent6"/>
                </a:solidFill>
                <a:latin typeface="Times New Roman" panose="02020603050405020304" pitchFamily="18" charset="0"/>
                <a:ea typeface="+mj-ea"/>
                <a:cs typeface="Times New Roman" panose="02020603050405020304" pitchFamily="18" charset="0"/>
              </a:rPr>
              <a:t>, </a:t>
            </a:r>
            <a:r>
              <a:rPr lang="en-US" sz="2250" b="1" dirty="0" err="1">
                <a:solidFill>
                  <a:schemeClr val="accent6"/>
                </a:solidFill>
                <a:latin typeface="Times New Roman" panose="02020603050405020304" pitchFamily="18" charset="0"/>
                <a:ea typeface="+mj-ea"/>
                <a:cs typeface="Times New Roman" panose="02020603050405020304" pitchFamily="18" charset="0"/>
              </a:rPr>
              <a:t>uni</a:t>
            </a:r>
            <a:r>
              <a:rPr lang="en-US" sz="2250" b="1" dirty="0">
                <a:solidFill>
                  <a:schemeClr val="accent6"/>
                </a:solidFill>
                <a:latin typeface="Times New Roman" panose="02020603050405020304" pitchFamily="18" charset="0"/>
                <a:ea typeface="+mj-ea"/>
                <a:cs typeface="Times New Roman" panose="02020603050405020304" pitchFamily="18" charset="0"/>
              </a:rPr>
              <a:t> </a:t>
            </a:r>
            <a:r>
              <a:rPr lang="en-US" sz="2250" b="1" dirty="0" err="1">
                <a:solidFill>
                  <a:schemeClr val="accent6"/>
                </a:solidFill>
                <a:latin typeface="Times New Roman" panose="02020603050405020304" pitchFamily="18" charset="0"/>
                <a:ea typeface="+mj-ea"/>
                <a:cs typeface="Times New Roman" panose="02020603050405020304" pitchFamily="18" charset="0"/>
              </a:rPr>
              <a:t>boshqarib</a:t>
            </a:r>
            <a:r>
              <a:rPr lang="en-US" sz="2250" b="1" dirty="0">
                <a:solidFill>
                  <a:schemeClr val="accent6"/>
                </a:solidFill>
                <a:latin typeface="Times New Roman" panose="02020603050405020304" pitchFamily="18" charset="0"/>
                <a:ea typeface="+mj-ea"/>
                <a:cs typeface="Times New Roman" panose="02020603050405020304" pitchFamily="18" charset="0"/>
              </a:rPr>
              <a:t> </a:t>
            </a:r>
            <a:r>
              <a:rPr lang="en-US" sz="2250" b="1" dirty="0" err="1">
                <a:solidFill>
                  <a:schemeClr val="accent6"/>
                </a:solidFill>
                <a:latin typeface="Times New Roman" panose="02020603050405020304" pitchFamily="18" charset="0"/>
                <a:ea typeface="+mj-ea"/>
                <a:cs typeface="Times New Roman" panose="02020603050405020304" pitchFamily="18" charset="0"/>
              </a:rPr>
              <a:t>bo’lmaydi</a:t>
            </a:r>
            <a:r>
              <a:rPr lang="ru-RU" sz="2250" b="1" dirty="0">
                <a:solidFill>
                  <a:schemeClr val="accent6"/>
                </a:solidFill>
                <a:latin typeface="Times New Roman" panose="02020603050405020304" pitchFamily="18" charset="0"/>
                <a:ea typeface="+mj-ea"/>
                <a:cs typeface="Times New Roman" panose="02020603050405020304" pitchFamily="18" charset="0"/>
              </a:rPr>
              <a:t>". </a:t>
            </a:r>
          </a:p>
        </p:txBody>
      </p:sp>
    </p:spTree>
    <p:extLst>
      <p:ext uri="{BB962C8B-B14F-4D97-AF65-F5344CB8AC3E}">
        <p14:creationId xmlns:p14="http://schemas.microsoft.com/office/powerpoint/2010/main" val="5233122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CC1DFA27-8B42-4CCB-A73B-A2263DA2D9C4}"/>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717332" y="472969"/>
            <a:ext cx="7780283" cy="56571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461689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6CB997CD-D9AC-42A5-8A4A-7B549FD26250}"/>
              </a:ext>
            </a:extLst>
          </p:cNvPr>
          <p:cNvSpPr/>
          <p:nvPr/>
        </p:nvSpPr>
        <p:spPr>
          <a:xfrm>
            <a:off x="1331640" y="140645"/>
            <a:ext cx="7632847" cy="830997"/>
          </a:xfrm>
          <a:prstGeom prst="rect">
            <a:avLst/>
          </a:prstGeom>
        </p:spPr>
        <p:txBody>
          <a:bodyPr wrap="square">
            <a:spAutoFit/>
          </a:bodyPr>
          <a:lstStyle/>
          <a:p>
            <a:pPr algn="ctr"/>
            <a:r>
              <a:rPr lang="ru-RU" sz="2400" b="1" dirty="0">
                <a:latin typeface="Times New Roman" panose="02020603050405020304" pitchFamily="18" charset="0"/>
                <a:cs typeface="Times New Roman" panose="02020603050405020304" pitchFamily="18" charset="0"/>
              </a:rPr>
              <a:t>Сингапур Республикасининг коррупцияга </a:t>
            </a:r>
            <a:r>
              <a:rPr lang="ru-RU" sz="2400" b="1" dirty="0" err="1">
                <a:latin typeface="Times New Roman" panose="02020603050405020304" pitchFamily="18" charset="0"/>
                <a:cs typeface="Times New Roman" panose="02020603050405020304" pitchFamily="18" charset="0"/>
              </a:rPr>
              <a:t>қарши</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курашиш</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сиёсати</a:t>
            </a:r>
            <a:r>
              <a:rPr lang="ru-RU" sz="2400" b="1" dirty="0">
                <a:latin typeface="Times New Roman" panose="02020603050405020304" pitchFamily="18" charset="0"/>
                <a:cs typeface="Times New Roman" panose="02020603050405020304" pitchFamily="18" charset="0"/>
              </a:rPr>
              <a:t> </a:t>
            </a:r>
          </a:p>
        </p:txBody>
      </p:sp>
      <p:grpSp>
        <p:nvGrpSpPr>
          <p:cNvPr id="2" name="Группа 1">
            <a:extLst>
              <a:ext uri="{FF2B5EF4-FFF2-40B4-BE49-F238E27FC236}">
                <a16:creationId xmlns:a16="http://schemas.microsoft.com/office/drawing/2014/main" id="{6E3B4D87-A85C-45FE-A4BA-DEC972DDE8DD}"/>
              </a:ext>
            </a:extLst>
          </p:cNvPr>
          <p:cNvGrpSpPr/>
          <p:nvPr/>
        </p:nvGrpSpPr>
        <p:grpSpPr>
          <a:xfrm>
            <a:off x="285878" y="1268760"/>
            <a:ext cx="8810939" cy="4608511"/>
            <a:chOff x="484863" y="1885259"/>
            <a:chExt cx="8443809" cy="3372285"/>
          </a:xfrm>
        </p:grpSpPr>
        <p:cxnSp>
          <p:nvCxnSpPr>
            <p:cNvPr id="8" name="Straight Connector 7">
              <a:extLst>
                <a:ext uri="{FF2B5EF4-FFF2-40B4-BE49-F238E27FC236}">
                  <a16:creationId xmlns:a16="http://schemas.microsoft.com/office/drawing/2014/main" id="{FDEE3B03-8A9D-4A65-BAEA-56D4661CB212}"/>
                </a:ext>
              </a:extLst>
            </p:cNvPr>
            <p:cNvCxnSpPr>
              <a:stCxn id="6" idx="4"/>
              <a:endCxn id="86" idx="0"/>
            </p:cNvCxnSpPr>
            <p:nvPr/>
          </p:nvCxnSpPr>
          <p:spPr>
            <a:xfrm>
              <a:off x="5489342" y="2333298"/>
              <a:ext cx="0" cy="2484064"/>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sp>
          <p:nvSpPr>
            <p:cNvPr id="6" name="Oval 5">
              <a:extLst>
                <a:ext uri="{FF2B5EF4-FFF2-40B4-BE49-F238E27FC236}">
                  <a16:creationId xmlns:a16="http://schemas.microsoft.com/office/drawing/2014/main" id="{96ACFC85-5007-4038-8688-4868B38587D1}"/>
                </a:ext>
              </a:extLst>
            </p:cNvPr>
            <p:cNvSpPr/>
            <p:nvPr/>
          </p:nvSpPr>
          <p:spPr>
            <a:xfrm>
              <a:off x="5400465" y="2155545"/>
              <a:ext cx="177754" cy="1777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4" name="Oval 83">
              <a:extLst>
                <a:ext uri="{FF2B5EF4-FFF2-40B4-BE49-F238E27FC236}">
                  <a16:creationId xmlns:a16="http://schemas.microsoft.com/office/drawing/2014/main" id="{51F05F36-1AB5-488A-B787-21ED2444A187}"/>
                </a:ext>
              </a:extLst>
            </p:cNvPr>
            <p:cNvSpPr/>
            <p:nvPr/>
          </p:nvSpPr>
          <p:spPr>
            <a:xfrm>
              <a:off x="5400465" y="3042817"/>
              <a:ext cx="177754" cy="17775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5" name="Oval 84">
              <a:extLst>
                <a:ext uri="{FF2B5EF4-FFF2-40B4-BE49-F238E27FC236}">
                  <a16:creationId xmlns:a16="http://schemas.microsoft.com/office/drawing/2014/main" id="{45796F69-D836-4C00-B241-DA158845053F}"/>
                </a:ext>
              </a:extLst>
            </p:cNvPr>
            <p:cNvSpPr/>
            <p:nvPr/>
          </p:nvSpPr>
          <p:spPr>
            <a:xfrm>
              <a:off x="5400465" y="3930090"/>
              <a:ext cx="177754" cy="17775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6" name="Oval 85">
              <a:extLst>
                <a:ext uri="{FF2B5EF4-FFF2-40B4-BE49-F238E27FC236}">
                  <a16:creationId xmlns:a16="http://schemas.microsoft.com/office/drawing/2014/main" id="{9FE6A796-476C-4211-9FF9-261D99D10C2B}"/>
                </a:ext>
              </a:extLst>
            </p:cNvPr>
            <p:cNvSpPr/>
            <p:nvPr/>
          </p:nvSpPr>
          <p:spPr>
            <a:xfrm>
              <a:off x="5400465" y="4817362"/>
              <a:ext cx="177754" cy="17775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10" name="Straight Connector 9">
              <a:extLst>
                <a:ext uri="{FF2B5EF4-FFF2-40B4-BE49-F238E27FC236}">
                  <a16:creationId xmlns:a16="http://schemas.microsoft.com/office/drawing/2014/main" id="{5BE5CB28-8BC5-43A9-82C9-92B6A5D11FAB}"/>
                </a:ext>
              </a:extLst>
            </p:cNvPr>
            <p:cNvCxnSpPr>
              <a:cxnSpLocks/>
            </p:cNvCxnSpPr>
            <p:nvPr/>
          </p:nvCxnSpPr>
          <p:spPr>
            <a:xfrm>
              <a:off x="5147072" y="3575330"/>
              <a:ext cx="342269" cy="0"/>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92" name="Straight Connector 91">
              <a:extLst>
                <a:ext uri="{FF2B5EF4-FFF2-40B4-BE49-F238E27FC236}">
                  <a16:creationId xmlns:a16="http://schemas.microsoft.com/office/drawing/2014/main" id="{D62DBE7A-B394-407B-848F-F63F9A3BC158}"/>
                </a:ext>
              </a:extLst>
            </p:cNvPr>
            <p:cNvCxnSpPr/>
            <p:nvPr/>
          </p:nvCxnSpPr>
          <p:spPr>
            <a:xfrm flipV="1">
              <a:off x="3654659" y="2333298"/>
              <a:ext cx="0" cy="2484064"/>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sp>
          <p:nvSpPr>
            <p:cNvPr id="88" name="Oval 87">
              <a:extLst>
                <a:ext uri="{FF2B5EF4-FFF2-40B4-BE49-F238E27FC236}">
                  <a16:creationId xmlns:a16="http://schemas.microsoft.com/office/drawing/2014/main" id="{EB62CF98-04E9-46C3-AD01-C68EAED42249}"/>
                </a:ext>
              </a:extLst>
            </p:cNvPr>
            <p:cNvSpPr/>
            <p:nvPr/>
          </p:nvSpPr>
          <p:spPr>
            <a:xfrm rot="10800000">
              <a:off x="3565782" y="4817362"/>
              <a:ext cx="177754" cy="177754"/>
            </a:xfrm>
            <a:prstGeom prst="ellipse">
              <a:avLst/>
            </a:prstGeom>
            <a:solidFill>
              <a:srgbClr val="EB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9" name="Oval 88">
              <a:extLst>
                <a:ext uri="{FF2B5EF4-FFF2-40B4-BE49-F238E27FC236}">
                  <a16:creationId xmlns:a16="http://schemas.microsoft.com/office/drawing/2014/main" id="{C1093E01-8044-4996-AB34-9D300FCF49AE}"/>
                </a:ext>
              </a:extLst>
            </p:cNvPr>
            <p:cNvSpPr/>
            <p:nvPr/>
          </p:nvSpPr>
          <p:spPr>
            <a:xfrm rot="10800000">
              <a:off x="3565782" y="3930090"/>
              <a:ext cx="177754" cy="17775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90" name="Oval 89">
              <a:extLst>
                <a:ext uri="{FF2B5EF4-FFF2-40B4-BE49-F238E27FC236}">
                  <a16:creationId xmlns:a16="http://schemas.microsoft.com/office/drawing/2014/main" id="{362F6368-7357-452D-AAD7-6B0527F2DF9C}"/>
                </a:ext>
              </a:extLst>
            </p:cNvPr>
            <p:cNvSpPr/>
            <p:nvPr/>
          </p:nvSpPr>
          <p:spPr>
            <a:xfrm rot="10800000">
              <a:off x="3565782" y="3042817"/>
              <a:ext cx="177754" cy="17775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91" name="Oval 90">
              <a:extLst>
                <a:ext uri="{FF2B5EF4-FFF2-40B4-BE49-F238E27FC236}">
                  <a16:creationId xmlns:a16="http://schemas.microsoft.com/office/drawing/2014/main" id="{842F2CA0-E5C7-4AD4-A1BA-19F435B08A28}"/>
                </a:ext>
              </a:extLst>
            </p:cNvPr>
            <p:cNvSpPr/>
            <p:nvPr/>
          </p:nvSpPr>
          <p:spPr>
            <a:xfrm rot="10800000">
              <a:off x="3565782" y="2155545"/>
              <a:ext cx="177754" cy="17775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93" name="Straight Connector 92">
              <a:extLst>
                <a:ext uri="{FF2B5EF4-FFF2-40B4-BE49-F238E27FC236}">
                  <a16:creationId xmlns:a16="http://schemas.microsoft.com/office/drawing/2014/main" id="{9E186F2C-73F1-4FF1-AE76-4A4A4A5882C5}"/>
                </a:ext>
              </a:extLst>
            </p:cNvPr>
            <p:cNvCxnSpPr/>
            <p:nvPr/>
          </p:nvCxnSpPr>
          <p:spPr>
            <a:xfrm rot="10800000" flipV="1">
              <a:off x="3654659" y="3575329"/>
              <a:ext cx="342269" cy="1"/>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grpSp>
          <p:nvGrpSpPr>
            <p:cNvPr id="3" name="Group 2">
              <a:extLst>
                <a:ext uri="{FF2B5EF4-FFF2-40B4-BE49-F238E27FC236}">
                  <a16:creationId xmlns:a16="http://schemas.microsoft.com/office/drawing/2014/main" id="{25B489D2-2CC4-4A0A-8471-A30E679359DA}"/>
                </a:ext>
              </a:extLst>
            </p:cNvPr>
            <p:cNvGrpSpPr/>
            <p:nvPr/>
          </p:nvGrpSpPr>
          <p:grpSpPr>
            <a:xfrm>
              <a:off x="5928509" y="1893117"/>
              <a:ext cx="2819943" cy="702609"/>
              <a:chOff x="5692588" y="1560606"/>
              <a:chExt cx="3195918" cy="936812"/>
            </a:xfrm>
          </p:grpSpPr>
          <p:sp>
            <p:nvSpPr>
              <p:cNvPr id="33" name="Rectangle: Rounded Corners 32">
                <a:extLst>
                  <a:ext uri="{FF2B5EF4-FFF2-40B4-BE49-F238E27FC236}">
                    <a16:creationId xmlns:a16="http://schemas.microsoft.com/office/drawing/2014/main" id="{D6391E66-8D4E-443D-AC84-AB2DDD9413F4}"/>
                  </a:ext>
                </a:extLst>
              </p:cNvPr>
              <p:cNvSpPr/>
              <p:nvPr/>
            </p:nvSpPr>
            <p:spPr>
              <a:xfrm>
                <a:off x="5800164" y="1625600"/>
                <a:ext cx="3088342" cy="806824"/>
              </a:xfrm>
              <a:prstGeom prst="roundRect">
                <a:avLst>
                  <a:gd name="adj" fmla="val 50000"/>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4" name="Rectangle: Rounded Corners 33">
                <a:extLst>
                  <a:ext uri="{FF2B5EF4-FFF2-40B4-BE49-F238E27FC236}">
                    <a16:creationId xmlns:a16="http://schemas.microsoft.com/office/drawing/2014/main" id="{91328DEE-64E0-4057-9564-2A7A73682C07}"/>
                  </a:ext>
                </a:extLst>
              </p:cNvPr>
              <p:cNvSpPr/>
              <p:nvPr/>
            </p:nvSpPr>
            <p:spPr>
              <a:xfrm>
                <a:off x="6279776" y="1780241"/>
                <a:ext cx="2420879" cy="49754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5" name="Oval 34">
                <a:extLst>
                  <a:ext uri="{FF2B5EF4-FFF2-40B4-BE49-F238E27FC236}">
                    <a16:creationId xmlns:a16="http://schemas.microsoft.com/office/drawing/2014/main" id="{9BF2375C-B24E-42E1-A2CB-39E4656FC0AB}"/>
                  </a:ext>
                </a:extLst>
              </p:cNvPr>
              <p:cNvSpPr/>
              <p:nvPr/>
            </p:nvSpPr>
            <p:spPr>
              <a:xfrm>
                <a:off x="5692588"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6" name="Oval 35">
                <a:extLst>
                  <a:ext uri="{FF2B5EF4-FFF2-40B4-BE49-F238E27FC236}">
                    <a16:creationId xmlns:a16="http://schemas.microsoft.com/office/drawing/2014/main" id="{8099A731-B5C7-4F93-A3D6-6483DB997CEB}"/>
                  </a:ext>
                </a:extLst>
              </p:cNvPr>
              <p:cNvSpPr/>
              <p:nvPr/>
            </p:nvSpPr>
            <p:spPr>
              <a:xfrm>
                <a:off x="5692588" y="1625600"/>
                <a:ext cx="806824" cy="8068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5</a:t>
                </a:r>
              </a:p>
            </p:txBody>
          </p:sp>
        </p:grpSp>
        <p:grpSp>
          <p:nvGrpSpPr>
            <p:cNvPr id="39" name="Group 38">
              <a:extLst>
                <a:ext uri="{FF2B5EF4-FFF2-40B4-BE49-F238E27FC236}">
                  <a16:creationId xmlns:a16="http://schemas.microsoft.com/office/drawing/2014/main" id="{FC15EDA3-6A8C-46AD-8399-97EB8D372768}"/>
                </a:ext>
              </a:extLst>
            </p:cNvPr>
            <p:cNvGrpSpPr/>
            <p:nvPr/>
          </p:nvGrpSpPr>
          <p:grpSpPr>
            <a:xfrm>
              <a:off x="5928510" y="2780390"/>
              <a:ext cx="2819948" cy="702609"/>
              <a:chOff x="5692588" y="1560606"/>
              <a:chExt cx="3195918" cy="936812"/>
            </a:xfrm>
          </p:grpSpPr>
          <p:sp>
            <p:nvSpPr>
              <p:cNvPr id="40" name="Rectangle: Rounded Corners 39">
                <a:extLst>
                  <a:ext uri="{FF2B5EF4-FFF2-40B4-BE49-F238E27FC236}">
                    <a16:creationId xmlns:a16="http://schemas.microsoft.com/office/drawing/2014/main" id="{EF7DAA5C-5564-4158-B938-3E3452D86A0E}"/>
                  </a:ext>
                </a:extLst>
              </p:cNvPr>
              <p:cNvSpPr/>
              <p:nvPr/>
            </p:nvSpPr>
            <p:spPr>
              <a:xfrm>
                <a:off x="5800164" y="1625600"/>
                <a:ext cx="3088342" cy="806824"/>
              </a:xfrm>
              <a:prstGeom prst="roundRect">
                <a:avLst>
                  <a:gd name="adj" fmla="val 50000"/>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1" name="Rectangle: Rounded Corners 40">
                <a:extLst>
                  <a:ext uri="{FF2B5EF4-FFF2-40B4-BE49-F238E27FC236}">
                    <a16:creationId xmlns:a16="http://schemas.microsoft.com/office/drawing/2014/main" id="{6C997F90-A564-40CB-B6BC-8A968C77CA0C}"/>
                  </a:ext>
                </a:extLst>
              </p:cNvPr>
              <p:cNvSpPr/>
              <p:nvPr/>
            </p:nvSpPr>
            <p:spPr>
              <a:xfrm>
                <a:off x="6240353" y="1758146"/>
                <a:ext cx="2499716" cy="497543"/>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chemeClr val="tx1"/>
                    </a:solidFill>
                    <a:latin typeface="Times New Roman" panose="02020603050405020304" pitchFamily="18" charset="0"/>
                    <a:cs typeface="Times New Roman" panose="02020603050405020304" pitchFamily="18" charset="0"/>
                  </a:rPr>
                  <a:t>Раҳбарлар </a:t>
                </a:r>
                <a:r>
                  <a:rPr lang="ru-RU" sz="1400" b="1" dirty="0" err="1">
                    <a:solidFill>
                      <a:schemeClr val="tx1"/>
                    </a:solidFill>
                    <a:latin typeface="Times New Roman" panose="02020603050405020304" pitchFamily="18" charset="0"/>
                    <a:cs typeface="Times New Roman" panose="02020603050405020304" pitchFamily="18" charset="0"/>
                  </a:rPr>
                  <a:t>шахсий</a:t>
                </a:r>
                <a:r>
                  <a:rPr lang="ru-RU" sz="1400" b="1" dirty="0">
                    <a:solidFill>
                      <a:schemeClr val="tx1"/>
                    </a:solidFill>
                    <a:latin typeface="Times New Roman" panose="02020603050405020304" pitchFamily="18" charset="0"/>
                    <a:cs typeface="Times New Roman" panose="02020603050405020304" pitchFamily="18" charset="0"/>
                  </a:rPr>
                  <a:t> </a:t>
                </a:r>
                <a:r>
                  <a:rPr lang="ru-RU" sz="1400" b="1" dirty="0" err="1">
                    <a:solidFill>
                      <a:schemeClr val="tx1"/>
                    </a:solidFill>
                    <a:latin typeface="Times New Roman" panose="02020603050405020304" pitchFamily="18" charset="0"/>
                    <a:cs typeface="Times New Roman" panose="02020603050405020304" pitchFamily="18" charset="0"/>
                  </a:rPr>
                  <a:t>намуна</a:t>
                </a:r>
                <a:r>
                  <a:rPr lang="ru-RU" sz="1400" b="1" dirty="0">
                    <a:solidFill>
                      <a:schemeClr val="tx1"/>
                    </a:solidFill>
                    <a:latin typeface="Times New Roman" panose="02020603050405020304" pitchFamily="18" charset="0"/>
                    <a:cs typeface="Times New Roman" panose="02020603050405020304" pitchFamily="18" charset="0"/>
                  </a:rPr>
                  <a:t> </a:t>
                </a:r>
                <a:r>
                  <a:rPr lang="ru-RU" sz="1400" b="1" dirty="0" err="1">
                    <a:solidFill>
                      <a:schemeClr val="tx1"/>
                    </a:solidFill>
                    <a:latin typeface="Times New Roman" panose="02020603050405020304" pitchFamily="18" charset="0"/>
                    <a:cs typeface="Times New Roman" panose="02020603050405020304" pitchFamily="18" charset="0"/>
                  </a:rPr>
                  <a:t>кўрсатиши</a:t>
                </a:r>
                <a:endParaRPr lang="en-US" sz="1400" b="1" dirty="0">
                  <a:solidFill>
                    <a:schemeClr val="tx1"/>
                  </a:solidFill>
                  <a:latin typeface="Times New Roman" panose="02020603050405020304" pitchFamily="18" charset="0"/>
                  <a:cs typeface="Times New Roman" panose="02020603050405020304" pitchFamily="18" charset="0"/>
                </a:endParaRPr>
              </a:p>
            </p:txBody>
          </p:sp>
          <p:sp>
            <p:nvSpPr>
              <p:cNvPr id="42" name="Oval 41">
                <a:extLst>
                  <a:ext uri="{FF2B5EF4-FFF2-40B4-BE49-F238E27FC236}">
                    <a16:creationId xmlns:a16="http://schemas.microsoft.com/office/drawing/2014/main" id="{9ECCCC11-F355-49CA-9FEC-D7D765F56BE2}"/>
                  </a:ext>
                </a:extLst>
              </p:cNvPr>
              <p:cNvSpPr/>
              <p:nvPr/>
            </p:nvSpPr>
            <p:spPr>
              <a:xfrm>
                <a:off x="5692588"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73" name="Oval 72">
                <a:extLst>
                  <a:ext uri="{FF2B5EF4-FFF2-40B4-BE49-F238E27FC236}">
                    <a16:creationId xmlns:a16="http://schemas.microsoft.com/office/drawing/2014/main" id="{8ADA7973-EB39-4757-A689-EB64D685ACED}"/>
                  </a:ext>
                </a:extLst>
              </p:cNvPr>
              <p:cNvSpPr/>
              <p:nvPr/>
            </p:nvSpPr>
            <p:spPr>
              <a:xfrm>
                <a:off x="5692588" y="1625600"/>
                <a:ext cx="806824" cy="80682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6</a:t>
                </a:r>
              </a:p>
            </p:txBody>
          </p:sp>
        </p:grpSp>
        <p:grpSp>
          <p:nvGrpSpPr>
            <p:cNvPr id="74" name="Group 73">
              <a:extLst>
                <a:ext uri="{FF2B5EF4-FFF2-40B4-BE49-F238E27FC236}">
                  <a16:creationId xmlns:a16="http://schemas.microsoft.com/office/drawing/2014/main" id="{6A968ABF-D362-4FD0-B330-BFB4C2906CAA}"/>
                </a:ext>
              </a:extLst>
            </p:cNvPr>
            <p:cNvGrpSpPr/>
            <p:nvPr/>
          </p:nvGrpSpPr>
          <p:grpSpPr>
            <a:xfrm>
              <a:off x="5881920" y="3667662"/>
              <a:ext cx="3037464" cy="702609"/>
              <a:chOff x="5692588" y="1560606"/>
              <a:chExt cx="3303493" cy="936812"/>
            </a:xfrm>
          </p:grpSpPr>
          <p:sp>
            <p:nvSpPr>
              <p:cNvPr id="75" name="Rectangle: Rounded Corners 74">
                <a:extLst>
                  <a:ext uri="{FF2B5EF4-FFF2-40B4-BE49-F238E27FC236}">
                    <a16:creationId xmlns:a16="http://schemas.microsoft.com/office/drawing/2014/main" id="{8D4F3653-381C-442F-A7FA-3C7A6CC00AF1}"/>
                  </a:ext>
                </a:extLst>
              </p:cNvPr>
              <p:cNvSpPr/>
              <p:nvPr/>
            </p:nvSpPr>
            <p:spPr>
              <a:xfrm>
                <a:off x="5800164" y="1625600"/>
                <a:ext cx="3088342" cy="806824"/>
              </a:xfrm>
              <a:prstGeom prst="roundRect">
                <a:avLst>
                  <a:gd name="adj" fmla="val 50000"/>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76" name="Rectangle: Rounded Corners 75">
                <a:extLst>
                  <a:ext uri="{FF2B5EF4-FFF2-40B4-BE49-F238E27FC236}">
                    <a16:creationId xmlns:a16="http://schemas.microsoft.com/office/drawing/2014/main" id="{BD50A0A0-2FA1-49D0-8886-3E757F666345}"/>
                  </a:ext>
                </a:extLst>
              </p:cNvPr>
              <p:cNvSpPr/>
              <p:nvPr/>
            </p:nvSpPr>
            <p:spPr>
              <a:xfrm>
                <a:off x="6279775" y="1780241"/>
                <a:ext cx="2716306" cy="497543"/>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chemeClr val="tx1"/>
                    </a:solidFill>
                    <a:latin typeface="Times New Roman" panose="02020603050405020304" pitchFamily="18" charset="0"/>
                    <a:cs typeface="Times New Roman" panose="02020603050405020304" pitchFamily="18" charset="0"/>
                  </a:rPr>
                  <a:t>    </a:t>
                </a:r>
                <a:r>
                  <a:rPr lang="ru-RU" sz="1400" b="1" dirty="0" err="1">
                    <a:solidFill>
                      <a:schemeClr val="tx1"/>
                    </a:solidFill>
                    <a:latin typeface="Times New Roman" panose="02020603050405020304" pitchFamily="18" charset="0"/>
                    <a:cs typeface="Times New Roman" panose="02020603050405020304" pitchFamily="18" charset="0"/>
                  </a:rPr>
                  <a:t>Лавозимга</a:t>
                </a:r>
                <a:r>
                  <a:rPr lang="ru-RU" sz="1400" b="1" dirty="0">
                    <a:solidFill>
                      <a:schemeClr val="tx1"/>
                    </a:solidFill>
                    <a:latin typeface="Times New Roman" panose="02020603050405020304" pitchFamily="18" charset="0"/>
                    <a:cs typeface="Times New Roman" panose="02020603050405020304" pitchFamily="18" charset="0"/>
                  </a:rPr>
                  <a:t> </a:t>
                </a:r>
                <a:r>
                  <a:rPr lang="ru-RU" sz="1400" b="1" dirty="0" err="1">
                    <a:solidFill>
                      <a:schemeClr val="tx1"/>
                    </a:solidFill>
                    <a:latin typeface="Times New Roman" panose="02020603050405020304" pitchFamily="18" charset="0"/>
                    <a:cs typeface="Times New Roman" panose="02020603050405020304" pitchFamily="18" charset="0"/>
                  </a:rPr>
                  <a:t>тайинланишда</a:t>
                </a:r>
                <a:r>
                  <a:rPr lang="ru-RU" sz="1400" b="1" dirty="0">
                    <a:solidFill>
                      <a:schemeClr val="tx1"/>
                    </a:solidFill>
                    <a:latin typeface="Times New Roman" panose="02020603050405020304" pitchFamily="18" charset="0"/>
                    <a:cs typeface="Times New Roman" panose="02020603050405020304" pitchFamily="18" charset="0"/>
                  </a:rPr>
                  <a:t> </a:t>
                </a:r>
                <a:r>
                  <a:rPr lang="ru-RU" sz="1400" b="1" dirty="0" err="1">
                    <a:solidFill>
                      <a:schemeClr val="tx1"/>
                    </a:solidFill>
                    <a:latin typeface="Times New Roman" panose="02020603050405020304" pitchFamily="18" charset="0"/>
                    <a:cs typeface="Times New Roman" panose="02020603050405020304" pitchFamily="18" charset="0"/>
                  </a:rPr>
                  <a:t>халоллик</a:t>
                </a:r>
                <a:r>
                  <a:rPr lang="ru-RU" sz="1400" b="1" dirty="0">
                    <a:solidFill>
                      <a:schemeClr val="tx1"/>
                    </a:solidFill>
                    <a:latin typeface="Times New Roman" panose="02020603050405020304" pitchFamily="18" charset="0"/>
                    <a:cs typeface="Times New Roman" panose="02020603050405020304" pitchFamily="18" charset="0"/>
                  </a:rPr>
                  <a:t> </a:t>
                </a:r>
                <a:endParaRPr lang="en-US" sz="1400" b="1" dirty="0">
                  <a:solidFill>
                    <a:schemeClr val="tx1"/>
                  </a:solidFill>
                  <a:latin typeface="Times New Roman" panose="02020603050405020304" pitchFamily="18" charset="0"/>
                  <a:cs typeface="Times New Roman" panose="02020603050405020304" pitchFamily="18" charset="0"/>
                </a:endParaRPr>
              </a:p>
            </p:txBody>
          </p:sp>
          <p:sp>
            <p:nvSpPr>
              <p:cNvPr id="77" name="Oval 76">
                <a:extLst>
                  <a:ext uri="{FF2B5EF4-FFF2-40B4-BE49-F238E27FC236}">
                    <a16:creationId xmlns:a16="http://schemas.microsoft.com/office/drawing/2014/main" id="{5502FCE7-DDB5-40C5-8BAE-25BF0A90D05A}"/>
                  </a:ext>
                </a:extLst>
              </p:cNvPr>
              <p:cNvSpPr/>
              <p:nvPr/>
            </p:nvSpPr>
            <p:spPr>
              <a:xfrm>
                <a:off x="5692588"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78" name="Oval 77">
                <a:extLst>
                  <a:ext uri="{FF2B5EF4-FFF2-40B4-BE49-F238E27FC236}">
                    <a16:creationId xmlns:a16="http://schemas.microsoft.com/office/drawing/2014/main" id="{392B0DEC-FAAA-4D26-8F4B-2CD9CD11400F}"/>
                  </a:ext>
                </a:extLst>
              </p:cNvPr>
              <p:cNvSpPr/>
              <p:nvPr/>
            </p:nvSpPr>
            <p:spPr>
              <a:xfrm>
                <a:off x="5692588" y="1625600"/>
                <a:ext cx="806824" cy="80682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7</a:t>
                </a:r>
              </a:p>
            </p:txBody>
          </p:sp>
        </p:grpSp>
        <p:grpSp>
          <p:nvGrpSpPr>
            <p:cNvPr id="79" name="Group 78">
              <a:extLst>
                <a:ext uri="{FF2B5EF4-FFF2-40B4-BE49-F238E27FC236}">
                  <a16:creationId xmlns:a16="http://schemas.microsoft.com/office/drawing/2014/main" id="{8137010F-35CB-4EAE-972A-F922A05FF84E}"/>
                </a:ext>
              </a:extLst>
            </p:cNvPr>
            <p:cNvGrpSpPr/>
            <p:nvPr/>
          </p:nvGrpSpPr>
          <p:grpSpPr>
            <a:xfrm>
              <a:off x="5928511" y="4554935"/>
              <a:ext cx="3000161" cy="702609"/>
              <a:chOff x="5692588" y="1560606"/>
              <a:chExt cx="3315494" cy="936812"/>
            </a:xfrm>
          </p:grpSpPr>
          <p:sp>
            <p:nvSpPr>
              <p:cNvPr id="80" name="Rectangle: Rounded Corners 79">
                <a:extLst>
                  <a:ext uri="{FF2B5EF4-FFF2-40B4-BE49-F238E27FC236}">
                    <a16:creationId xmlns:a16="http://schemas.microsoft.com/office/drawing/2014/main" id="{B74692EB-ACEE-4830-A415-6B5A53B43E4A}"/>
                  </a:ext>
                </a:extLst>
              </p:cNvPr>
              <p:cNvSpPr/>
              <p:nvPr/>
            </p:nvSpPr>
            <p:spPr>
              <a:xfrm>
                <a:off x="5800164" y="1625600"/>
                <a:ext cx="3088342" cy="806824"/>
              </a:xfrm>
              <a:prstGeom prst="roundRect">
                <a:avLst>
                  <a:gd name="adj" fmla="val 50000"/>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1" name="Rectangle: Rounded Corners 80">
                <a:extLst>
                  <a:ext uri="{FF2B5EF4-FFF2-40B4-BE49-F238E27FC236}">
                    <a16:creationId xmlns:a16="http://schemas.microsoft.com/office/drawing/2014/main" id="{4AE7060D-8CF6-475E-9EC7-EFAF95D4B7A6}"/>
                  </a:ext>
                </a:extLst>
              </p:cNvPr>
              <p:cNvSpPr/>
              <p:nvPr/>
            </p:nvSpPr>
            <p:spPr>
              <a:xfrm>
                <a:off x="6229804" y="1783602"/>
                <a:ext cx="2778278" cy="497542"/>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z-Cyrl-UZ" sz="1400" b="1" dirty="0">
                    <a:solidFill>
                      <a:schemeClr val="tx1"/>
                    </a:solidFill>
                    <a:latin typeface="Times New Roman" panose="02020603050405020304" pitchFamily="18" charset="0"/>
                    <a:cs typeface="Times New Roman" panose="02020603050405020304" pitchFamily="18" charset="0"/>
                  </a:rPr>
                  <a:t>   Мулк ва даромадларни декларация қилиш</a:t>
                </a:r>
                <a:endParaRPr lang="en-US" sz="1400" b="1" dirty="0">
                  <a:solidFill>
                    <a:schemeClr val="tx1"/>
                  </a:solidFill>
                  <a:latin typeface="Times New Roman" panose="02020603050405020304" pitchFamily="18" charset="0"/>
                  <a:cs typeface="Times New Roman" panose="02020603050405020304" pitchFamily="18" charset="0"/>
                </a:endParaRPr>
              </a:p>
            </p:txBody>
          </p:sp>
          <p:sp>
            <p:nvSpPr>
              <p:cNvPr id="82" name="Oval 81">
                <a:extLst>
                  <a:ext uri="{FF2B5EF4-FFF2-40B4-BE49-F238E27FC236}">
                    <a16:creationId xmlns:a16="http://schemas.microsoft.com/office/drawing/2014/main" id="{B1F29ED1-C215-4A40-BB22-FF444A14D805}"/>
                  </a:ext>
                </a:extLst>
              </p:cNvPr>
              <p:cNvSpPr/>
              <p:nvPr/>
            </p:nvSpPr>
            <p:spPr>
              <a:xfrm>
                <a:off x="5692588"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3" name="Oval 82">
                <a:extLst>
                  <a:ext uri="{FF2B5EF4-FFF2-40B4-BE49-F238E27FC236}">
                    <a16:creationId xmlns:a16="http://schemas.microsoft.com/office/drawing/2014/main" id="{584E7E42-05F7-40B0-AB4B-08534857300F}"/>
                  </a:ext>
                </a:extLst>
              </p:cNvPr>
              <p:cNvSpPr/>
              <p:nvPr/>
            </p:nvSpPr>
            <p:spPr>
              <a:xfrm>
                <a:off x="5692588" y="1625600"/>
                <a:ext cx="806824" cy="80682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8</a:t>
                </a:r>
              </a:p>
            </p:txBody>
          </p:sp>
        </p:grpSp>
        <p:grpSp>
          <p:nvGrpSpPr>
            <p:cNvPr id="95" name="Group 94">
              <a:extLst>
                <a:ext uri="{FF2B5EF4-FFF2-40B4-BE49-F238E27FC236}">
                  <a16:creationId xmlns:a16="http://schemas.microsoft.com/office/drawing/2014/main" id="{DC9FC2B3-E9FF-4D14-AE08-3BCBC4BA960D}"/>
                </a:ext>
              </a:extLst>
            </p:cNvPr>
            <p:cNvGrpSpPr/>
            <p:nvPr/>
          </p:nvGrpSpPr>
          <p:grpSpPr>
            <a:xfrm flipH="1">
              <a:off x="539560" y="1893117"/>
              <a:ext cx="2679292" cy="702609"/>
              <a:chOff x="5692588" y="1560606"/>
              <a:chExt cx="3195918" cy="936812"/>
            </a:xfrm>
          </p:grpSpPr>
          <p:sp>
            <p:nvSpPr>
              <p:cNvPr id="111" name="Rectangle: Rounded Corners 110">
                <a:extLst>
                  <a:ext uri="{FF2B5EF4-FFF2-40B4-BE49-F238E27FC236}">
                    <a16:creationId xmlns:a16="http://schemas.microsoft.com/office/drawing/2014/main" id="{1EA6C376-E8B3-431B-863E-51A2C872A7EA}"/>
                  </a:ext>
                </a:extLst>
              </p:cNvPr>
              <p:cNvSpPr/>
              <p:nvPr/>
            </p:nvSpPr>
            <p:spPr>
              <a:xfrm>
                <a:off x="5800164" y="1625600"/>
                <a:ext cx="3088342" cy="806824"/>
              </a:xfrm>
              <a:prstGeom prst="roundRect">
                <a:avLst>
                  <a:gd name="adj" fmla="val 50000"/>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12" name="Rectangle: Rounded Corners 111">
                <a:extLst>
                  <a:ext uri="{FF2B5EF4-FFF2-40B4-BE49-F238E27FC236}">
                    <a16:creationId xmlns:a16="http://schemas.microsoft.com/office/drawing/2014/main" id="{86E3D609-39C5-48AB-BBEB-435EFD8F0C1A}"/>
                  </a:ext>
                </a:extLst>
              </p:cNvPr>
              <p:cNvSpPr/>
              <p:nvPr/>
            </p:nvSpPr>
            <p:spPr>
              <a:xfrm>
                <a:off x="6279776" y="1780241"/>
                <a:ext cx="2420879" cy="49754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13" name="Oval 112">
                <a:extLst>
                  <a:ext uri="{FF2B5EF4-FFF2-40B4-BE49-F238E27FC236}">
                    <a16:creationId xmlns:a16="http://schemas.microsoft.com/office/drawing/2014/main" id="{1337A2B0-01C0-4E9D-B228-EE1EB83C1A34}"/>
                  </a:ext>
                </a:extLst>
              </p:cNvPr>
              <p:cNvSpPr/>
              <p:nvPr/>
            </p:nvSpPr>
            <p:spPr>
              <a:xfrm>
                <a:off x="5692588"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14" name="Oval 113">
                <a:extLst>
                  <a:ext uri="{FF2B5EF4-FFF2-40B4-BE49-F238E27FC236}">
                    <a16:creationId xmlns:a16="http://schemas.microsoft.com/office/drawing/2014/main" id="{27CFF79C-B611-42C4-BC5F-5B52BCDE0521}"/>
                  </a:ext>
                </a:extLst>
              </p:cNvPr>
              <p:cNvSpPr/>
              <p:nvPr/>
            </p:nvSpPr>
            <p:spPr>
              <a:xfrm>
                <a:off x="5692588" y="1625600"/>
                <a:ext cx="806824" cy="8068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1</a:t>
                </a:r>
              </a:p>
            </p:txBody>
          </p:sp>
        </p:grpSp>
        <p:grpSp>
          <p:nvGrpSpPr>
            <p:cNvPr id="96" name="Group 95">
              <a:extLst>
                <a:ext uri="{FF2B5EF4-FFF2-40B4-BE49-F238E27FC236}">
                  <a16:creationId xmlns:a16="http://schemas.microsoft.com/office/drawing/2014/main" id="{9C1A9688-D95D-4BD7-9D3D-9897E19B702E}"/>
                </a:ext>
              </a:extLst>
            </p:cNvPr>
            <p:cNvGrpSpPr/>
            <p:nvPr/>
          </p:nvGrpSpPr>
          <p:grpSpPr>
            <a:xfrm flipH="1">
              <a:off x="539560" y="2780389"/>
              <a:ext cx="2708566" cy="702609"/>
              <a:chOff x="5692588" y="1560606"/>
              <a:chExt cx="3195918" cy="936812"/>
            </a:xfrm>
          </p:grpSpPr>
          <p:sp>
            <p:nvSpPr>
              <p:cNvPr id="107" name="Rectangle: Rounded Corners 106">
                <a:extLst>
                  <a:ext uri="{FF2B5EF4-FFF2-40B4-BE49-F238E27FC236}">
                    <a16:creationId xmlns:a16="http://schemas.microsoft.com/office/drawing/2014/main" id="{FBF1A8DF-A213-4C1D-A286-373C5DFD4FD5}"/>
                  </a:ext>
                </a:extLst>
              </p:cNvPr>
              <p:cNvSpPr/>
              <p:nvPr/>
            </p:nvSpPr>
            <p:spPr>
              <a:xfrm>
                <a:off x="5800164" y="1625600"/>
                <a:ext cx="3088342" cy="806824"/>
              </a:xfrm>
              <a:prstGeom prst="roundRect">
                <a:avLst>
                  <a:gd name="adj" fmla="val 50000"/>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08" name="Rectangle: Rounded Corners 107">
                <a:extLst>
                  <a:ext uri="{FF2B5EF4-FFF2-40B4-BE49-F238E27FC236}">
                    <a16:creationId xmlns:a16="http://schemas.microsoft.com/office/drawing/2014/main" id="{D5A63637-66B2-4A45-B3AA-44F82CE9E153}"/>
                  </a:ext>
                </a:extLst>
              </p:cNvPr>
              <p:cNvSpPr/>
              <p:nvPr/>
            </p:nvSpPr>
            <p:spPr>
              <a:xfrm>
                <a:off x="6279776" y="1780241"/>
                <a:ext cx="2420879" cy="497542"/>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09" name="Oval 108">
                <a:extLst>
                  <a:ext uri="{FF2B5EF4-FFF2-40B4-BE49-F238E27FC236}">
                    <a16:creationId xmlns:a16="http://schemas.microsoft.com/office/drawing/2014/main" id="{4D01C208-F75E-4A44-8B1E-DC8240CCC633}"/>
                  </a:ext>
                </a:extLst>
              </p:cNvPr>
              <p:cNvSpPr/>
              <p:nvPr/>
            </p:nvSpPr>
            <p:spPr>
              <a:xfrm>
                <a:off x="5692588"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10" name="Oval 109">
                <a:extLst>
                  <a:ext uri="{FF2B5EF4-FFF2-40B4-BE49-F238E27FC236}">
                    <a16:creationId xmlns:a16="http://schemas.microsoft.com/office/drawing/2014/main" id="{6073953E-4A49-4F72-B7C8-FB0AFC22AC49}"/>
                  </a:ext>
                </a:extLst>
              </p:cNvPr>
              <p:cNvSpPr/>
              <p:nvPr/>
            </p:nvSpPr>
            <p:spPr>
              <a:xfrm>
                <a:off x="5692588" y="1625600"/>
                <a:ext cx="806824" cy="80682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2</a:t>
                </a:r>
              </a:p>
            </p:txBody>
          </p:sp>
        </p:grpSp>
        <p:grpSp>
          <p:nvGrpSpPr>
            <p:cNvPr id="97" name="Group 96">
              <a:extLst>
                <a:ext uri="{FF2B5EF4-FFF2-40B4-BE49-F238E27FC236}">
                  <a16:creationId xmlns:a16="http://schemas.microsoft.com/office/drawing/2014/main" id="{6D63C6DA-778A-4579-B5B8-F3375DC57D13}"/>
                </a:ext>
              </a:extLst>
            </p:cNvPr>
            <p:cNvGrpSpPr/>
            <p:nvPr/>
          </p:nvGrpSpPr>
          <p:grpSpPr>
            <a:xfrm flipH="1">
              <a:off x="539560" y="3633438"/>
              <a:ext cx="2782671" cy="702609"/>
              <a:chOff x="5692588" y="1560606"/>
              <a:chExt cx="3195918" cy="936812"/>
            </a:xfrm>
          </p:grpSpPr>
          <p:sp>
            <p:nvSpPr>
              <p:cNvPr id="103" name="Rectangle: Rounded Corners 102">
                <a:extLst>
                  <a:ext uri="{FF2B5EF4-FFF2-40B4-BE49-F238E27FC236}">
                    <a16:creationId xmlns:a16="http://schemas.microsoft.com/office/drawing/2014/main" id="{1F4708C1-1C71-467A-85B2-CDA65977285B}"/>
                  </a:ext>
                </a:extLst>
              </p:cNvPr>
              <p:cNvSpPr/>
              <p:nvPr/>
            </p:nvSpPr>
            <p:spPr>
              <a:xfrm>
                <a:off x="5800164" y="1625600"/>
                <a:ext cx="3088342" cy="806824"/>
              </a:xfrm>
              <a:prstGeom prst="roundRect">
                <a:avLst>
                  <a:gd name="adj" fmla="val 50000"/>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04" name="Rectangle: Rounded Corners 103">
                <a:extLst>
                  <a:ext uri="{FF2B5EF4-FFF2-40B4-BE49-F238E27FC236}">
                    <a16:creationId xmlns:a16="http://schemas.microsoft.com/office/drawing/2014/main" id="{ADF0BAEC-1DB2-4AA4-9BBC-163C3D8CC5AF}"/>
                  </a:ext>
                </a:extLst>
              </p:cNvPr>
              <p:cNvSpPr/>
              <p:nvPr/>
            </p:nvSpPr>
            <p:spPr>
              <a:xfrm>
                <a:off x="6358911" y="1780241"/>
                <a:ext cx="2420880" cy="4975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05" name="Oval 104">
                <a:extLst>
                  <a:ext uri="{FF2B5EF4-FFF2-40B4-BE49-F238E27FC236}">
                    <a16:creationId xmlns:a16="http://schemas.microsoft.com/office/drawing/2014/main" id="{6CB6581A-A58A-40C4-9311-54E138BFB3B9}"/>
                  </a:ext>
                </a:extLst>
              </p:cNvPr>
              <p:cNvSpPr/>
              <p:nvPr/>
            </p:nvSpPr>
            <p:spPr>
              <a:xfrm>
                <a:off x="5692588"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06" name="Oval 105">
                <a:extLst>
                  <a:ext uri="{FF2B5EF4-FFF2-40B4-BE49-F238E27FC236}">
                    <a16:creationId xmlns:a16="http://schemas.microsoft.com/office/drawing/2014/main" id="{E549F4C3-4DAA-421E-B97D-C6C519824ACA}"/>
                  </a:ext>
                </a:extLst>
              </p:cNvPr>
              <p:cNvSpPr/>
              <p:nvPr/>
            </p:nvSpPr>
            <p:spPr>
              <a:xfrm>
                <a:off x="5692588" y="1625600"/>
                <a:ext cx="806824" cy="80682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3</a:t>
                </a:r>
              </a:p>
            </p:txBody>
          </p:sp>
        </p:grpSp>
        <p:grpSp>
          <p:nvGrpSpPr>
            <p:cNvPr id="98" name="Group 97">
              <a:extLst>
                <a:ext uri="{FF2B5EF4-FFF2-40B4-BE49-F238E27FC236}">
                  <a16:creationId xmlns:a16="http://schemas.microsoft.com/office/drawing/2014/main" id="{1A28A30B-AFD1-4AAB-BB4C-874D21970ED1}"/>
                </a:ext>
              </a:extLst>
            </p:cNvPr>
            <p:cNvGrpSpPr/>
            <p:nvPr/>
          </p:nvGrpSpPr>
          <p:grpSpPr>
            <a:xfrm flipH="1">
              <a:off x="539560" y="4486487"/>
              <a:ext cx="2679292" cy="771057"/>
              <a:chOff x="5692588" y="1560606"/>
              <a:chExt cx="3195918" cy="936812"/>
            </a:xfrm>
          </p:grpSpPr>
          <p:sp>
            <p:nvSpPr>
              <p:cNvPr id="99" name="Rectangle: Rounded Corners 98">
                <a:extLst>
                  <a:ext uri="{FF2B5EF4-FFF2-40B4-BE49-F238E27FC236}">
                    <a16:creationId xmlns:a16="http://schemas.microsoft.com/office/drawing/2014/main" id="{3B6C00CE-1707-48F5-8942-F1B28C0CABFC}"/>
                  </a:ext>
                </a:extLst>
              </p:cNvPr>
              <p:cNvSpPr/>
              <p:nvPr/>
            </p:nvSpPr>
            <p:spPr>
              <a:xfrm>
                <a:off x="5800164" y="1625600"/>
                <a:ext cx="3088342" cy="806824"/>
              </a:xfrm>
              <a:prstGeom prst="roundRect">
                <a:avLst>
                  <a:gd name="adj" fmla="val 50000"/>
                </a:avLst>
              </a:prstGeom>
              <a:noFill/>
              <a:ln w="57150">
                <a:solidFill>
                  <a:srgbClr val="EB1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00" name="Rectangle: Rounded Corners 99">
                <a:extLst>
                  <a:ext uri="{FF2B5EF4-FFF2-40B4-BE49-F238E27FC236}">
                    <a16:creationId xmlns:a16="http://schemas.microsoft.com/office/drawing/2014/main" id="{C338EA2C-F7DB-4D97-8704-B61EFE75841F}"/>
                  </a:ext>
                </a:extLst>
              </p:cNvPr>
              <p:cNvSpPr/>
              <p:nvPr/>
            </p:nvSpPr>
            <p:spPr>
              <a:xfrm>
                <a:off x="6313749" y="1780241"/>
                <a:ext cx="2420880" cy="497543"/>
              </a:xfrm>
              <a:prstGeom prst="roundRect">
                <a:avLst>
                  <a:gd name="adj" fmla="val 50000"/>
                </a:avLst>
              </a:prstGeom>
              <a:solidFill>
                <a:srgbClr val="EB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chemeClr val="tx1"/>
                    </a:solidFill>
                    <a:latin typeface="Times New Roman" panose="02020603050405020304" pitchFamily="18" charset="0"/>
                    <a:cs typeface="Times New Roman" panose="02020603050405020304" pitchFamily="18" charset="0"/>
                  </a:rPr>
                  <a:t>қонун </a:t>
                </a:r>
                <a:r>
                  <a:rPr lang="ru-RU" sz="1400" b="1" dirty="0" err="1">
                    <a:solidFill>
                      <a:schemeClr val="tx1"/>
                    </a:solidFill>
                    <a:latin typeface="Times New Roman" panose="02020603050405020304" pitchFamily="18" charset="0"/>
                    <a:cs typeface="Times New Roman" panose="02020603050405020304" pitchFamily="18" charset="0"/>
                  </a:rPr>
                  <a:t>устуворлиги</a:t>
                </a:r>
                <a:r>
                  <a:rPr lang="ru-RU" sz="1400" b="1" dirty="0">
                    <a:solidFill>
                      <a:schemeClr val="tx1"/>
                    </a:solidFill>
                    <a:latin typeface="Times New Roman" panose="02020603050405020304" pitchFamily="18" charset="0"/>
                    <a:cs typeface="Times New Roman" panose="02020603050405020304" pitchFamily="18" charset="0"/>
                  </a:rPr>
                  <a:t> </a:t>
                </a:r>
                <a:r>
                  <a:rPr lang="ru-RU" sz="1400" b="1" dirty="0" err="1">
                    <a:solidFill>
                      <a:schemeClr val="tx1"/>
                    </a:solidFill>
                    <a:latin typeface="Times New Roman" panose="02020603050405020304" pitchFamily="18" charset="0"/>
                    <a:cs typeface="Times New Roman" panose="02020603050405020304" pitchFamily="18" charset="0"/>
                  </a:rPr>
                  <a:t>мустаҳкамланиши</a:t>
                </a:r>
                <a:endParaRPr lang="en-US" sz="1400" b="1" dirty="0">
                  <a:solidFill>
                    <a:schemeClr val="tx1"/>
                  </a:solidFill>
                  <a:latin typeface="Times New Roman" panose="02020603050405020304" pitchFamily="18" charset="0"/>
                  <a:cs typeface="Times New Roman" panose="02020603050405020304" pitchFamily="18" charset="0"/>
                </a:endParaRPr>
              </a:p>
            </p:txBody>
          </p:sp>
          <p:sp>
            <p:nvSpPr>
              <p:cNvPr id="101" name="Oval 100">
                <a:extLst>
                  <a:ext uri="{FF2B5EF4-FFF2-40B4-BE49-F238E27FC236}">
                    <a16:creationId xmlns:a16="http://schemas.microsoft.com/office/drawing/2014/main" id="{DA52EB5C-37E7-4E99-AEEC-1432B5C092B8}"/>
                  </a:ext>
                </a:extLst>
              </p:cNvPr>
              <p:cNvSpPr/>
              <p:nvPr/>
            </p:nvSpPr>
            <p:spPr>
              <a:xfrm>
                <a:off x="5692588"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02" name="Oval 101">
                <a:extLst>
                  <a:ext uri="{FF2B5EF4-FFF2-40B4-BE49-F238E27FC236}">
                    <a16:creationId xmlns:a16="http://schemas.microsoft.com/office/drawing/2014/main" id="{92669486-CE2F-4820-A6C2-D58F1781F00F}"/>
                  </a:ext>
                </a:extLst>
              </p:cNvPr>
              <p:cNvSpPr/>
              <p:nvPr/>
            </p:nvSpPr>
            <p:spPr>
              <a:xfrm>
                <a:off x="5692588" y="1625600"/>
                <a:ext cx="806824" cy="806824"/>
              </a:xfrm>
              <a:prstGeom prst="ellipse">
                <a:avLst/>
              </a:prstGeom>
              <a:solidFill>
                <a:srgbClr val="EB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4</a:t>
                </a:r>
              </a:p>
            </p:txBody>
          </p:sp>
        </p:grpSp>
        <p:sp>
          <p:nvSpPr>
            <p:cNvPr id="4" name="Oval 3">
              <a:extLst>
                <a:ext uri="{FF2B5EF4-FFF2-40B4-BE49-F238E27FC236}">
                  <a16:creationId xmlns:a16="http://schemas.microsoft.com/office/drawing/2014/main" id="{BC1B0D95-C1E1-4B2A-BCEF-062193828F12}"/>
                </a:ext>
              </a:extLst>
            </p:cNvPr>
            <p:cNvSpPr/>
            <p:nvPr/>
          </p:nvSpPr>
          <p:spPr>
            <a:xfrm>
              <a:off x="3996929" y="3000258"/>
              <a:ext cx="1150144" cy="1150144"/>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a:solidFill>
                  <a:schemeClr val="tx1"/>
                </a:solidFill>
              </a:endParaRPr>
            </a:p>
          </p:txBody>
        </p:sp>
        <p:pic>
          <p:nvPicPr>
            <p:cNvPr id="7" name="Graphic 6" descr="Lightbulb">
              <a:extLst>
                <a:ext uri="{FF2B5EF4-FFF2-40B4-BE49-F238E27FC236}">
                  <a16:creationId xmlns:a16="http://schemas.microsoft.com/office/drawing/2014/main" id="{CA951519-C171-4077-A68C-7BB7221D523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229100" y="3232430"/>
              <a:ext cx="685800" cy="685800"/>
            </a:xfrm>
            <a:prstGeom prst="rect">
              <a:avLst/>
            </a:prstGeom>
          </p:spPr>
        </p:pic>
        <p:sp>
          <p:nvSpPr>
            <p:cNvPr id="9" name="Прямоугольник 8">
              <a:extLst>
                <a:ext uri="{FF2B5EF4-FFF2-40B4-BE49-F238E27FC236}">
                  <a16:creationId xmlns:a16="http://schemas.microsoft.com/office/drawing/2014/main" id="{497CC092-16B0-44B1-90CB-CA47726E4E8B}"/>
                </a:ext>
              </a:extLst>
            </p:cNvPr>
            <p:cNvSpPr/>
            <p:nvPr/>
          </p:nvSpPr>
          <p:spPr>
            <a:xfrm>
              <a:off x="1152653" y="2008704"/>
              <a:ext cx="1288942" cy="382867"/>
            </a:xfrm>
            <a:prstGeom prst="rect">
              <a:avLst/>
            </a:prstGeom>
          </p:spPr>
          <p:txBody>
            <a:bodyPr wrap="none">
              <a:spAutoFit/>
            </a:bodyPr>
            <a:lstStyle/>
            <a:p>
              <a:pPr algn="ctr"/>
              <a:r>
                <a:rPr lang="ru-RU" sz="1400" b="1" dirty="0">
                  <a:latin typeface="Times New Roman" panose="02020603050405020304" pitchFamily="18" charset="0"/>
                  <a:cs typeface="Times New Roman" panose="02020603050405020304" pitchFamily="18" charset="0"/>
                </a:rPr>
                <a:t>Жамоатчилик</a:t>
              </a:r>
            </a:p>
            <a:p>
              <a:pPr algn="ct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иззаси</a:t>
              </a:r>
              <a:r>
                <a:rPr lang="ru-RU" sz="1400" b="1" dirty="0">
                  <a:latin typeface="Times New Roman" panose="02020603050405020304" pitchFamily="18" charset="0"/>
                  <a:cs typeface="Times New Roman" panose="02020603050405020304" pitchFamily="18" charset="0"/>
                </a:rPr>
                <a:t> </a:t>
              </a:r>
            </a:p>
          </p:txBody>
        </p:sp>
        <p:sp>
          <p:nvSpPr>
            <p:cNvPr id="11" name="Прямоугольник 10">
              <a:extLst>
                <a:ext uri="{FF2B5EF4-FFF2-40B4-BE49-F238E27FC236}">
                  <a16:creationId xmlns:a16="http://schemas.microsoft.com/office/drawing/2014/main" id="{155D1142-015A-4E45-9438-78BA6EA39C61}"/>
                </a:ext>
              </a:extLst>
            </p:cNvPr>
            <p:cNvSpPr/>
            <p:nvPr/>
          </p:nvSpPr>
          <p:spPr>
            <a:xfrm>
              <a:off x="1259530" y="2882833"/>
              <a:ext cx="1349775" cy="382867"/>
            </a:xfrm>
            <a:prstGeom prst="rect">
              <a:avLst/>
            </a:prstGeom>
          </p:spPr>
          <p:txBody>
            <a:bodyPr wrap="none">
              <a:spAutoFit/>
            </a:bodyPr>
            <a:lstStyle/>
            <a:p>
              <a:r>
                <a:rPr lang="ru-RU" sz="1400" b="1" dirty="0">
                  <a:latin typeface="Times New Roman" panose="02020603050405020304" pitchFamily="18" charset="0"/>
                  <a:cs typeface="Times New Roman" panose="02020603050405020304" pitchFamily="18" charset="0"/>
                </a:rPr>
                <a:t>Жавобгарлик </a:t>
              </a:r>
            </a:p>
            <a:p>
              <a:r>
                <a:rPr lang="ru-RU" sz="1400" b="1" dirty="0" err="1">
                  <a:latin typeface="Times New Roman" panose="02020603050405020304" pitchFamily="18" charset="0"/>
                  <a:cs typeface="Times New Roman" panose="02020603050405020304" pitchFamily="18" charset="0"/>
                </a:rPr>
                <a:t>мақаррарлиги</a:t>
              </a:r>
              <a:r>
                <a:rPr lang="ru-RU" sz="1400" b="1" dirty="0">
                  <a:latin typeface="Times New Roman" panose="02020603050405020304" pitchFamily="18" charset="0"/>
                  <a:cs typeface="Times New Roman" panose="02020603050405020304" pitchFamily="18" charset="0"/>
                </a:rPr>
                <a:t> </a:t>
              </a:r>
            </a:p>
          </p:txBody>
        </p:sp>
        <p:sp>
          <p:nvSpPr>
            <p:cNvPr id="12" name="Прямоугольник 11">
              <a:extLst>
                <a:ext uri="{FF2B5EF4-FFF2-40B4-BE49-F238E27FC236}">
                  <a16:creationId xmlns:a16="http://schemas.microsoft.com/office/drawing/2014/main" id="{C88F9C22-D98C-4F6C-BC93-912CFF0E9457}"/>
                </a:ext>
              </a:extLst>
            </p:cNvPr>
            <p:cNvSpPr/>
            <p:nvPr/>
          </p:nvSpPr>
          <p:spPr>
            <a:xfrm>
              <a:off x="753834" y="3753909"/>
              <a:ext cx="1941984" cy="382867"/>
            </a:xfrm>
            <a:prstGeom prst="rect">
              <a:avLst/>
            </a:prstGeom>
          </p:spPr>
          <p:txBody>
            <a:bodyPr wrap="square">
              <a:spAutoFit/>
            </a:bodyPr>
            <a:lstStyle/>
            <a:p>
              <a:r>
                <a:rPr lang="ru-RU" sz="1400" b="1" dirty="0">
                  <a:latin typeface="Times New Roman" panose="02020603050405020304" pitchFamily="18" charset="0"/>
                  <a:cs typeface="Times New Roman" panose="02020603050405020304" pitchFamily="18" charset="0"/>
                </a:rPr>
                <a:t>Давлат ва </a:t>
              </a:r>
              <a:r>
                <a:rPr lang="ru-RU" sz="1400" b="1" dirty="0" err="1">
                  <a:latin typeface="Times New Roman" panose="02020603050405020304" pitchFamily="18" charset="0"/>
                  <a:cs typeface="Times New Roman" panose="02020603050405020304" pitchFamily="18" charset="0"/>
                </a:rPr>
                <a:t>шахсий</a:t>
              </a:r>
              <a:r>
                <a:rPr lang="ru-RU" sz="1400" b="1" dirty="0">
                  <a:latin typeface="Times New Roman" panose="02020603050405020304" pitchFamily="18" charset="0"/>
                  <a:cs typeface="Times New Roman" panose="02020603050405020304" pitchFamily="18" charset="0"/>
                </a:rPr>
                <a:t> </a:t>
              </a:r>
            </a:p>
            <a:p>
              <a:r>
                <a:rPr lang="ru-RU" sz="1400" b="1" dirty="0" err="1">
                  <a:latin typeface="Times New Roman" panose="02020603050405020304" pitchFamily="18" charset="0"/>
                  <a:cs typeface="Times New Roman" panose="02020603050405020304" pitchFamily="18" charset="0"/>
                </a:rPr>
                <a:t>манфаатлар</a:t>
              </a:r>
              <a:endParaRPr lang="ru-RU" sz="1400" b="1" dirty="0">
                <a:latin typeface="Times New Roman" panose="02020603050405020304" pitchFamily="18" charset="0"/>
                <a:cs typeface="Times New Roman" panose="02020603050405020304" pitchFamily="18" charset="0"/>
              </a:endParaRPr>
            </a:p>
          </p:txBody>
        </p:sp>
        <p:cxnSp>
          <p:nvCxnSpPr>
            <p:cNvPr id="62" name="Straight Connector 7">
              <a:extLst>
                <a:ext uri="{FF2B5EF4-FFF2-40B4-BE49-F238E27FC236}">
                  <a16:creationId xmlns:a16="http://schemas.microsoft.com/office/drawing/2014/main" id="{178CF4EC-2C16-4FE6-83CE-40F6B71CCF65}"/>
                </a:ext>
              </a:extLst>
            </p:cNvPr>
            <p:cNvCxnSpPr>
              <a:stCxn id="63" idx="4"/>
              <a:endCxn id="66" idx="0"/>
            </p:cNvCxnSpPr>
            <p:nvPr/>
          </p:nvCxnSpPr>
          <p:spPr>
            <a:xfrm>
              <a:off x="5489342" y="2325440"/>
              <a:ext cx="0" cy="2484064"/>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sp>
          <p:nvSpPr>
            <p:cNvPr id="63" name="Oval 5">
              <a:extLst>
                <a:ext uri="{FF2B5EF4-FFF2-40B4-BE49-F238E27FC236}">
                  <a16:creationId xmlns:a16="http://schemas.microsoft.com/office/drawing/2014/main" id="{D511DB46-9CCA-41D1-A052-A8C8324D3B53}"/>
                </a:ext>
              </a:extLst>
            </p:cNvPr>
            <p:cNvSpPr/>
            <p:nvPr/>
          </p:nvSpPr>
          <p:spPr>
            <a:xfrm>
              <a:off x="5400465" y="2147687"/>
              <a:ext cx="177754" cy="1777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64" name="Oval 83">
              <a:extLst>
                <a:ext uri="{FF2B5EF4-FFF2-40B4-BE49-F238E27FC236}">
                  <a16:creationId xmlns:a16="http://schemas.microsoft.com/office/drawing/2014/main" id="{E4ED7897-42CD-4374-A9E2-506142C90A19}"/>
                </a:ext>
              </a:extLst>
            </p:cNvPr>
            <p:cNvSpPr/>
            <p:nvPr/>
          </p:nvSpPr>
          <p:spPr>
            <a:xfrm>
              <a:off x="5400465" y="3034959"/>
              <a:ext cx="177754" cy="17775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65" name="Oval 84">
              <a:extLst>
                <a:ext uri="{FF2B5EF4-FFF2-40B4-BE49-F238E27FC236}">
                  <a16:creationId xmlns:a16="http://schemas.microsoft.com/office/drawing/2014/main" id="{39AB2469-246B-4A69-8C37-2D55756CD7BA}"/>
                </a:ext>
              </a:extLst>
            </p:cNvPr>
            <p:cNvSpPr/>
            <p:nvPr/>
          </p:nvSpPr>
          <p:spPr>
            <a:xfrm>
              <a:off x="5400465" y="3922232"/>
              <a:ext cx="177754" cy="17775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66" name="Oval 85">
              <a:extLst>
                <a:ext uri="{FF2B5EF4-FFF2-40B4-BE49-F238E27FC236}">
                  <a16:creationId xmlns:a16="http://schemas.microsoft.com/office/drawing/2014/main" id="{7A5FFBAC-776C-4A78-860F-BF7E354015C6}"/>
                </a:ext>
              </a:extLst>
            </p:cNvPr>
            <p:cNvSpPr/>
            <p:nvPr/>
          </p:nvSpPr>
          <p:spPr>
            <a:xfrm>
              <a:off x="5400465" y="4809504"/>
              <a:ext cx="177754" cy="17775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67" name="Straight Connector 9">
              <a:extLst>
                <a:ext uri="{FF2B5EF4-FFF2-40B4-BE49-F238E27FC236}">
                  <a16:creationId xmlns:a16="http://schemas.microsoft.com/office/drawing/2014/main" id="{7B2CC515-D22B-4D81-86FA-47B794016A3B}"/>
                </a:ext>
              </a:extLst>
            </p:cNvPr>
            <p:cNvCxnSpPr>
              <a:cxnSpLocks/>
            </p:cNvCxnSpPr>
            <p:nvPr/>
          </p:nvCxnSpPr>
          <p:spPr>
            <a:xfrm>
              <a:off x="5147072" y="3567472"/>
              <a:ext cx="342269" cy="0"/>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68" name="Straight Connector 91">
              <a:extLst>
                <a:ext uri="{FF2B5EF4-FFF2-40B4-BE49-F238E27FC236}">
                  <a16:creationId xmlns:a16="http://schemas.microsoft.com/office/drawing/2014/main" id="{9BD5FEC4-1951-4612-936B-5880B736F724}"/>
                </a:ext>
              </a:extLst>
            </p:cNvPr>
            <p:cNvCxnSpPr/>
            <p:nvPr/>
          </p:nvCxnSpPr>
          <p:spPr>
            <a:xfrm flipV="1">
              <a:off x="3654659" y="2325440"/>
              <a:ext cx="0" cy="2484064"/>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sp>
          <p:nvSpPr>
            <p:cNvPr id="69" name="Oval 87">
              <a:extLst>
                <a:ext uri="{FF2B5EF4-FFF2-40B4-BE49-F238E27FC236}">
                  <a16:creationId xmlns:a16="http://schemas.microsoft.com/office/drawing/2014/main" id="{6522C470-CAEC-414F-83C4-666DEC7912BE}"/>
                </a:ext>
              </a:extLst>
            </p:cNvPr>
            <p:cNvSpPr/>
            <p:nvPr/>
          </p:nvSpPr>
          <p:spPr>
            <a:xfrm rot="10800000">
              <a:off x="3565782" y="4809504"/>
              <a:ext cx="177754" cy="177754"/>
            </a:xfrm>
            <a:prstGeom prst="ellipse">
              <a:avLst/>
            </a:prstGeom>
            <a:solidFill>
              <a:srgbClr val="EB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70" name="Oval 88">
              <a:extLst>
                <a:ext uri="{FF2B5EF4-FFF2-40B4-BE49-F238E27FC236}">
                  <a16:creationId xmlns:a16="http://schemas.microsoft.com/office/drawing/2014/main" id="{E8305F07-83C0-4213-85AF-BC918DFFC05E}"/>
                </a:ext>
              </a:extLst>
            </p:cNvPr>
            <p:cNvSpPr/>
            <p:nvPr/>
          </p:nvSpPr>
          <p:spPr>
            <a:xfrm rot="10800000">
              <a:off x="3565782" y="3922232"/>
              <a:ext cx="177754" cy="17775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71" name="Oval 89">
              <a:extLst>
                <a:ext uri="{FF2B5EF4-FFF2-40B4-BE49-F238E27FC236}">
                  <a16:creationId xmlns:a16="http://schemas.microsoft.com/office/drawing/2014/main" id="{811981D9-C79B-4523-9E76-2C834226B3C4}"/>
                </a:ext>
              </a:extLst>
            </p:cNvPr>
            <p:cNvSpPr/>
            <p:nvPr/>
          </p:nvSpPr>
          <p:spPr>
            <a:xfrm rot="10800000">
              <a:off x="3565782" y="3034959"/>
              <a:ext cx="177754" cy="17775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72" name="Oval 90">
              <a:extLst>
                <a:ext uri="{FF2B5EF4-FFF2-40B4-BE49-F238E27FC236}">
                  <a16:creationId xmlns:a16="http://schemas.microsoft.com/office/drawing/2014/main" id="{B96CC796-4094-4EB1-A171-64714B3F3F79}"/>
                </a:ext>
              </a:extLst>
            </p:cNvPr>
            <p:cNvSpPr/>
            <p:nvPr/>
          </p:nvSpPr>
          <p:spPr>
            <a:xfrm rot="10800000">
              <a:off x="3565782" y="2147687"/>
              <a:ext cx="177754" cy="17775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87" name="Straight Connector 92">
              <a:extLst>
                <a:ext uri="{FF2B5EF4-FFF2-40B4-BE49-F238E27FC236}">
                  <a16:creationId xmlns:a16="http://schemas.microsoft.com/office/drawing/2014/main" id="{7FA86B0D-8AFA-4286-BD3C-5E8B5EED07CA}"/>
                </a:ext>
              </a:extLst>
            </p:cNvPr>
            <p:cNvCxnSpPr/>
            <p:nvPr/>
          </p:nvCxnSpPr>
          <p:spPr>
            <a:xfrm rot="10800000" flipV="1">
              <a:off x="3654659" y="3567471"/>
              <a:ext cx="342269" cy="1"/>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grpSp>
          <p:nvGrpSpPr>
            <p:cNvPr id="94" name="Group 2">
              <a:extLst>
                <a:ext uri="{FF2B5EF4-FFF2-40B4-BE49-F238E27FC236}">
                  <a16:creationId xmlns:a16="http://schemas.microsoft.com/office/drawing/2014/main" id="{8AF4E9FA-AE69-4E9E-9503-C05DCA5DB069}"/>
                </a:ext>
              </a:extLst>
            </p:cNvPr>
            <p:cNvGrpSpPr/>
            <p:nvPr/>
          </p:nvGrpSpPr>
          <p:grpSpPr>
            <a:xfrm>
              <a:off x="5928509" y="1885259"/>
              <a:ext cx="2819943" cy="702609"/>
              <a:chOff x="5692588" y="1560606"/>
              <a:chExt cx="3195918" cy="936812"/>
            </a:xfrm>
          </p:grpSpPr>
          <p:sp>
            <p:nvSpPr>
              <p:cNvPr id="115" name="Rectangle: Rounded Corners 32">
                <a:extLst>
                  <a:ext uri="{FF2B5EF4-FFF2-40B4-BE49-F238E27FC236}">
                    <a16:creationId xmlns:a16="http://schemas.microsoft.com/office/drawing/2014/main" id="{4580D050-DBBA-48BA-AB82-B074B578CF64}"/>
                  </a:ext>
                </a:extLst>
              </p:cNvPr>
              <p:cNvSpPr/>
              <p:nvPr/>
            </p:nvSpPr>
            <p:spPr>
              <a:xfrm>
                <a:off x="5800164" y="1625600"/>
                <a:ext cx="3088342" cy="806824"/>
              </a:xfrm>
              <a:prstGeom prst="roundRect">
                <a:avLst>
                  <a:gd name="adj" fmla="val 50000"/>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16" name="Rectangle: Rounded Corners 33">
                <a:extLst>
                  <a:ext uri="{FF2B5EF4-FFF2-40B4-BE49-F238E27FC236}">
                    <a16:creationId xmlns:a16="http://schemas.microsoft.com/office/drawing/2014/main" id="{0A029CE3-E33A-428A-9AA4-C69C53A478DF}"/>
                  </a:ext>
                </a:extLst>
              </p:cNvPr>
              <p:cNvSpPr/>
              <p:nvPr/>
            </p:nvSpPr>
            <p:spPr>
              <a:xfrm>
                <a:off x="6279776" y="1780241"/>
                <a:ext cx="2420879" cy="49754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17" name="Oval 34">
                <a:extLst>
                  <a:ext uri="{FF2B5EF4-FFF2-40B4-BE49-F238E27FC236}">
                    <a16:creationId xmlns:a16="http://schemas.microsoft.com/office/drawing/2014/main" id="{553903FC-1CBD-4FB0-89C0-5AA831F2FA99}"/>
                  </a:ext>
                </a:extLst>
              </p:cNvPr>
              <p:cNvSpPr/>
              <p:nvPr/>
            </p:nvSpPr>
            <p:spPr>
              <a:xfrm>
                <a:off x="5692588"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18" name="Oval 35">
                <a:extLst>
                  <a:ext uri="{FF2B5EF4-FFF2-40B4-BE49-F238E27FC236}">
                    <a16:creationId xmlns:a16="http://schemas.microsoft.com/office/drawing/2014/main" id="{E7842189-EB0B-4897-ACAA-3621B45AEC10}"/>
                  </a:ext>
                </a:extLst>
              </p:cNvPr>
              <p:cNvSpPr/>
              <p:nvPr/>
            </p:nvSpPr>
            <p:spPr>
              <a:xfrm>
                <a:off x="5692588" y="1625600"/>
                <a:ext cx="806824" cy="8068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5</a:t>
                </a:r>
              </a:p>
            </p:txBody>
          </p:sp>
        </p:grpSp>
        <p:grpSp>
          <p:nvGrpSpPr>
            <p:cNvPr id="119" name="Group 38">
              <a:extLst>
                <a:ext uri="{FF2B5EF4-FFF2-40B4-BE49-F238E27FC236}">
                  <a16:creationId xmlns:a16="http://schemas.microsoft.com/office/drawing/2014/main" id="{E0A91863-2F27-405D-BFA4-BF2C6DA60EC5}"/>
                </a:ext>
              </a:extLst>
            </p:cNvPr>
            <p:cNvGrpSpPr/>
            <p:nvPr/>
          </p:nvGrpSpPr>
          <p:grpSpPr>
            <a:xfrm>
              <a:off x="5928510" y="2772532"/>
              <a:ext cx="2819948" cy="702609"/>
              <a:chOff x="5692588" y="1560606"/>
              <a:chExt cx="3195918" cy="936812"/>
            </a:xfrm>
          </p:grpSpPr>
          <p:sp>
            <p:nvSpPr>
              <p:cNvPr id="120" name="Rectangle: Rounded Corners 39">
                <a:extLst>
                  <a:ext uri="{FF2B5EF4-FFF2-40B4-BE49-F238E27FC236}">
                    <a16:creationId xmlns:a16="http://schemas.microsoft.com/office/drawing/2014/main" id="{F3EDDE4F-EC65-4345-9611-76F92FB8C6CD}"/>
                  </a:ext>
                </a:extLst>
              </p:cNvPr>
              <p:cNvSpPr/>
              <p:nvPr/>
            </p:nvSpPr>
            <p:spPr>
              <a:xfrm>
                <a:off x="5800164" y="1625600"/>
                <a:ext cx="3088342" cy="806824"/>
              </a:xfrm>
              <a:prstGeom prst="roundRect">
                <a:avLst>
                  <a:gd name="adj" fmla="val 50000"/>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21" name="Rectangle: Rounded Corners 40">
                <a:extLst>
                  <a:ext uri="{FF2B5EF4-FFF2-40B4-BE49-F238E27FC236}">
                    <a16:creationId xmlns:a16="http://schemas.microsoft.com/office/drawing/2014/main" id="{354C8331-B142-47C7-B995-D8682E026F49}"/>
                  </a:ext>
                </a:extLst>
              </p:cNvPr>
              <p:cNvSpPr/>
              <p:nvPr/>
            </p:nvSpPr>
            <p:spPr>
              <a:xfrm>
                <a:off x="6480544" y="1758146"/>
                <a:ext cx="2259524" cy="497543"/>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chemeClr val="tx1"/>
                    </a:solidFill>
                    <a:latin typeface="Times New Roman" panose="02020603050405020304" pitchFamily="18" charset="0"/>
                    <a:cs typeface="Times New Roman" panose="02020603050405020304" pitchFamily="18" charset="0"/>
                  </a:rPr>
                  <a:t>Раҳбарлар </a:t>
                </a:r>
                <a:r>
                  <a:rPr lang="ru-RU" sz="1400" b="1" dirty="0" err="1">
                    <a:solidFill>
                      <a:schemeClr val="tx1"/>
                    </a:solidFill>
                    <a:latin typeface="Times New Roman" panose="02020603050405020304" pitchFamily="18" charset="0"/>
                    <a:cs typeface="Times New Roman" panose="02020603050405020304" pitchFamily="18" charset="0"/>
                  </a:rPr>
                  <a:t>шахсий</a:t>
                </a:r>
                <a:r>
                  <a:rPr lang="ru-RU" sz="1400" b="1" dirty="0">
                    <a:solidFill>
                      <a:schemeClr val="tx1"/>
                    </a:solidFill>
                    <a:latin typeface="Times New Roman" panose="02020603050405020304" pitchFamily="18" charset="0"/>
                    <a:cs typeface="Times New Roman" panose="02020603050405020304" pitchFamily="18" charset="0"/>
                  </a:rPr>
                  <a:t> </a:t>
                </a:r>
                <a:r>
                  <a:rPr lang="ru-RU" sz="1400" b="1" dirty="0" err="1">
                    <a:solidFill>
                      <a:schemeClr val="tx1"/>
                    </a:solidFill>
                    <a:latin typeface="Times New Roman" panose="02020603050405020304" pitchFamily="18" charset="0"/>
                    <a:cs typeface="Times New Roman" panose="02020603050405020304" pitchFamily="18" charset="0"/>
                  </a:rPr>
                  <a:t>намуна</a:t>
                </a:r>
                <a:r>
                  <a:rPr lang="ru-RU" sz="1400" b="1" dirty="0">
                    <a:solidFill>
                      <a:schemeClr val="tx1"/>
                    </a:solidFill>
                    <a:latin typeface="Times New Roman" panose="02020603050405020304" pitchFamily="18" charset="0"/>
                    <a:cs typeface="Times New Roman" panose="02020603050405020304" pitchFamily="18" charset="0"/>
                  </a:rPr>
                  <a:t> </a:t>
                </a:r>
                <a:r>
                  <a:rPr lang="ru-RU" sz="1400" b="1" dirty="0" err="1">
                    <a:solidFill>
                      <a:schemeClr val="tx1"/>
                    </a:solidFill>
                    <a:latin typeface="Times New Roman" panose="02020603050405020304" pitchFamily="18" charset="0"/>
                    <a:cs typeface="Times New Roman" panose="02020603050405020304" pitchFamily="18" charset="0"/>
                  </a:rPr>
                  <a:t>кўрсатиши</a:t>
                </a:r>
                <a:endParaRPr lang="en-US" sz="1400" b="1" dirty="0">
                  <a:solidFill>
                    <a:schemeClr val="tx1"/>
                  </a:solidFill>
                  <a:latin typeface="Times New Roman" panose="02020603050405020304" pitchFamily="18" charset="0"/>
                  <a:cs typeface="Times New Roman" panose="02020603050405020304" pitchFamily="18" charset="0"/>
                </a:endParaRPr>
              </a:p>
            </p:txBody>
          </p:sp>
          <p:sp>
            <p:nvSpPr>
              <p:cNvPr id="122" name="Oval 41">
                <a:extLst>
                  <a:ext uri="{FF2B5EF4-FFF2-40B4-BE49-F238E27FC236}">
                    <a16:creationId xmlns:a16="http://schemas.microsoft.com/office/drawing/2014/main" id="{8E05A0AC-6CCE-4831-9B4E-FC1DE6A8C4D3}"/>
                  </a:ext>
                </a:extLst>
              </p:cNvPr>
              <p:cNvSpPr/>
              <p:nvPr/>
            </p:nvSpPr>
            <p:spPr>
              <a:xfrm>
                <a:off x="5692588"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23" name="Oval 72">
                <a:extLst>
                  <a:ext uri="{FF2B5EF4-FFF2-40B4-BE49-F238E27FC236}">
                    <a16:creationId xmlns:a16="http://schemas.microsoft.com/office/drawing/2014/main" id="{2A3B0632-F0D4-4BCB-9CA4-4F6CC9CA633F}"/>
                  </a:ext>
                </a:extLst>
              </p:cNvPr>
              <p:cNvSpPr/>
              <p:nvPr/>
            </p:nvSpPr>
            <p:spPr>
              <a:xfrm>
                <a:off x="5692588" y="1625600"/>
                <a:ext cx="806824" cy="80682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6</a:t>
                </a:r>
              </a:p>
            </p:txBody>
          </p:sp>
        </p:grpSp>
        <p:grpSp>
          <p:nvGrpSpPr>
            <p:cNvPr id="124" name="Group 94">
              <a:extLst>
                <a:ext uri="{FF2B5EF4-FFF2-40B4-BE49-F238E27FC236}">
                  <a16:creationId xmlns:a16="http://schemas.microsoft.com/office/drawing/2014/main" id="{56DB5A08-AD1E-4215-80DF-7794F9A2E04F}"/>
                </a:ext>
              </a:extLst>
            </p:cNvPr>
            <p:cNvGrpSpPr/>
            <p:nvPr/>
          </p:nvGrpSpPr>
          <p:grpSpPr>
            <a:xfrm flipH="1">
              <a:off x="539560" y="1885259"/>
              <a:ext cx="2679292" cy="702609"/>
              <a:chOff x="5692588" y="1560606"/>
              <a:chExt cx="3195918" cy="936812"/>
            </a:xfrm>
          </p:grpSpPr>
          <p:sp>
            <p:nvSpPr>
              <p:cNvPr id="125" name="Rectangle: Rounded Corners 110">
                <a:extLst>
                  <a:ext uri="{FF2B5EF4-FFF2-40B4-BE49-F238E27FC236}">
                    <a16:creationId xmlns:a16="http://schemas.microsoft.com/office/drawing/2014/main" id="{5805A858-4EBB-45E0-BF12-0EC348FB7DC3}"/>
                  </a:ext>
                </a:extLst>
              </p:cNvPr>
              <p:cNvSpPr/>
              <p:nvPr/>
            </p:nvSpPr>
            <p:spPr>
              <a:xfrm>
                <a:off x="5800164" y="1625600"/>
                <a:ext cx="3088342" cy="806824"/>
              </a:xfrm>
              <a:prstGeom prst="roundRect">
                <a:avLst>
                  <a:gd name="adj" fmla="val 50000"/>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26" name="Rectangle: Rounded Corners 111">
                <a:extLst>
                  <a:ext uri="{FF2B5EF4-FFF2-40B4-BE49-F238E27FC236}">
                    <a16:creationId xmlns:a16="http://schemas.microsoft.com/office/drawing/2014/main" id="{2D24F845-381A-40BE-AA66-2B195732ADFD}"/>
                  </a:ext>
                </a:extLst>
              </p:cNvPr>
              <p:cNvSpPr/>
              <p:nvPr/>
            </p:nvSpPr>
            <p:spPr>
              <a:xfrm>
                <a:off x="6279776" y="1780241"/>
                <a:ext cx="2420879" cy="49754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27" name="Oval 112">
                <a:extLst>
                  <a:ext uri="{FF2B5EF4-FFF2-40B4-BE49-F238E27FC236}">
                    <a16:creationId xmlns:a16="http://schemas.microsoft.com/office/drawing/2014/main" id="{195199A2-671E-4410-A8D0-2E445FA1CDBD}"/>
                  </a:ext>
                </a:extLst>
              </p:cNvPr>
              <p:cNvSpPr/>
              <p:nvPr/>
            </p:nvSpPr>
            <p:spPr>
              <a:xfrm>
                <a:off x="5692588"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28" name="Oval 113">
                <a:extLst>
                  <a:ext uri="{FF2B5EF4-FFF2-40B4-BE49-F238E27FC236}">
                    <a16:creationId xmlns:a16="http://schemas.microsoft.com/office/drawing/2014/main" id="{8183B3E7-F89F-406D-8CA6-995FB69DD889}"/>
                  </a:ext>
                </a:extLst>
              </p:cNvPr>
              <p:cNvSpPr/>
              <p:nvPr/>
            </p:nvSpPr>
            <p:spPr>
              <a:xfrm>
                <a:off x="5692588" y="1625600"/>
                <a:ext cx="806824" cy="8068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1</a:t>
                </a:r>
              </a:p>
            </p:txBody>
          </p:sp>
        </p:grpSp>
        <p:grpSp>
          <p:nvGrpSpPr>
            <p:cNvPr id="129" name="Group 95">
              <a:extLst>
                <a:ext uri="{FF2B5EF4-FFF2-40B4-BE49-F238E27FC236}">
                  <a16:creationId xmlns:a16="http://schemas.microsoft.com/office/drawing/2014/main" id="{CE8C1333-BA73-4B01-B3BB-22C878BDA88B}"/>
                </a:ext>
              </a:extLst>
            </p:cNvPr>
            <p:cNvGrpSpPr/>
            <p:nvPr/>
          </p:nvGrpSpPr>
          <p:grpSpPr>
            <a:xfrm flipH="1">
              <a:off x="539560" y="2772531"/>
              <a:ext cx="2708566" cy="702609"/>
              <a:chOff x="5692588" y="1560606"/>
              <a:chExt cx="3195918" cy="936812"/>
            </a:xfrm>
          </p:grpSpPr>
          <p:sp>
            <p:nvSpPr>
              <p:cNvPr id="130" name="Rectangle: Rounded Corners 106">
                <a:extLst>
                  <a:ext uri="{FF2B5EF4-FFF2-40B4-BE49-F238E27FC236}">
                    <a16:creationId xmlns:a16="http://schemas.microsoft.com/office/drawing/2014/main" id="{6B44EC99-746E-42CF-A4DA-AC4374535878}"/>
                  </a:ext>
                </a:extLst>
              </p:cNvPr>
              <p:cNvSpPr/>
              <p:nvPr/>
            </p:nvSpPr>
            <p:spPr>
              <a:xfrm>
                <a:off x="5800164" y="1625600"/>
                <a:ext cx="3088342" cy="806824"/>
              </a:xfrm>
              <a:prstGeom prst="roundRect">
                <a:avLst>
                  <a:gd name="adj" fmla="val 50000"/>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31" name="Rectangle: Rounded Corners 107">
                <a:extLst>
                  <a:ext uri="{FF2B5EF4-FFF2-40B4-BE49-F238E27FC236}">
                    <a16:creationId xmlns:a16="http://schemas.microsoft.com/office/drawing/2014/main" id="{C00293EB-05BA-4160-BAF4-85C9DAD3FC3E}"/>
                  </a:ext>
                </a:extLst>
              </p:cNvPr>
              <p:cNvSpPr/>
              <p:nvPr/>
            </p:nvSpPr>
            <p:spPr>
              <a:xfrm>
                <a:off x="6279776" y="1780241"/>
                <a:ext cx="2420879" cy="497542"/>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32" name="Oval 108">
                <a:extLst>
                  <a:ext uri="{FF2B5EF4-FFF2-40B4-BE49-F238E27FC236}">
                    <a16:creationId xmlns:a16="http://schemas.microsoft.com/office/drawing/2014/main" id="{40B8F169-F63A-4643-AA94-3DD647FF6DED}"/>
                  </a:ext>
                </a:extLst>
              </p:cNvPr>
              <p:cNvSpPr/>
              <p:nvPr/>
            </p:nvSpPr>
            <p:spPr>
              <a:xfrm>
                <a:off x="5692588"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33" name="Oval 109">
                <a:extLst>
                  <a:ext uri="{FF2B5EF4-FFF2-40B4-BE49-F238E27FC236}">
                    <a16:creationId xmlns:a16="http://schemas.microsoft.com/office/drawing/2014/main" id="{0229B816-BA28-4EC1-8776-BF2A10B0CEEF}"/>
                  </a:ext>
                </a:extLst>
              </p:cNvPr>
              <p:cNvSpPr/>
              <p:nvPr/>
            </p:nvSpPr>
            <p:spPr>
              <a:xfrm>
                <a:off x="5692588" y="1625600"/>
                <a:ext cx="806824" cy="80682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2</a:t>
                </a:r>
              </a:p>
            </p:txBody>
          </p:sp>
        </p:grpSp>
        <p:grpSp>
          <p:nvGrpSpPr>
            <p:cNvPr id="134" name="Group 96">
              <a:extLst>
                <a:ext uri="{FF2B5EF4-FFF2-40B4-BE49-F238E27FC236}">
                  <a16:creationId xmlns:a16="http://schemas.microsoft.com/office/drawing/2014/main" id="{4ECEA7B1-2EEA-4490-BD16-47701EAADC5A}"/>
                </a:ext>
              </a:extLst>
            </p:cNvPr>
            <p:cNvGrpSpPr/>
            <p:nvPr/>
          </p:nvGrpSpPr>
          <p:grpSpPr>
            <a:xfrm flipH="1">
              <a:off x="539560" y="3625580"/>
              <a:ext cx="2782671" cy="702609"/>
              <a:chOff x="5692588" y="1560606"/>
              <a:chExt cx="3195918" cy="936812"/>
            </a:xfrm>
          </p:grpSpPr>
          <p:sp>
            <p:nvSpPr>
              <p:cNvPr id="135" name="Rectangle: Rounded Corners 102">
                <a:extLst>
                  <a:ext uri="{FF2B5EF4-FFF2-40B4-BE49-F238E27FC236}">
                    <a16:creationId xmlns:a16="http://schemas.microsoft.com/office/drawing/2014/main" id="{674A219F-07AC-4811-ACF9-8F01FCFF8E4C}"/>
                  </a:ext>
                </a:extLst>
              </p:cNvPr>
              <p:cNvSpPr/>
              <p:nvPr/>
            </p:nvSpPr>
            <p:spPr>
              <a:xfrm>
                <a:off x="5800164" y="1625600"/>
                <a:ext cx="3088342" cy="806824"/>
              </a:xfrm>
              <a:prstGeom prst="roundRect">
                <a:avLst>
                  <a:gd name="adj" fmla="val 50000"/>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36" name="Rectangle: Rounded Corners 103">
                <a:extLst>
                  <a:ext uri="{FF2B5EF4-FFF2-40B4-BE49-F238E27FC236}">
                    <a16:creationId xmlns:a16="http://schemas.microsoft.com/office/drawing/2014/main" id="{3D4BBE26-CD47-4C72-8C49-72DD91993FF4}"/>
                  </a:ext>
                </a:extLst>
              </p:cNvPr>
              <p:cNvSpPr/>
              <p:nvPr/>
            </p:nvSpPr>
            <p:spPr>
              <a:xfrm>
                <a:off x="6358911" y="1780241"/>
                <a:ext cx="2420880" cy="4975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37" name="Oval 104">
                <a:extLst>
                  <a:ext uri="{FF2B5EF4-FFF2-40B4-BE49-F238E27FC236}">
                    <a16:creationId xmlns:a16="http://schemas.microsoft.com/office/drawing/2014/main" id="{F7C4FB1D-99E0-4894-95E9-85DBBAB62E9A}"/>
                  </a:ext>
                </a:extLst>
              </p:cNvPr>
              <p:cNvSpPr/>
              <p:nvPr/>
            </p:nvSpPr>
            <p:spPr>
              <a:xfrm>
                <a:off x="5692588"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38" name="Oval 105">
                <a:extLst>
                  <a:ext uri="{FF2B5EF4-FFF2-40B4-BE49-F238E27FC236}">
                    <a16:creationId xmlns:a16="http://schemas.microsoft.com/office/drawing/2014/main" id="{F6EAA53D-C170-4328-9EB4-79FD6436379F}"/>
                  </a:ext>
                </a:extLst>
              </p:cNvPr>
              <p:cNvSpPr/>
              <p:nvPr/>
            </p:nvSpPr>
            <p:spPr>
              <a:xfrm>
                <a:off x="5692588" y="1625600"/>
                <a:ext cx="806824" cy="80682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3</a:t>
                </a:r>
              </a:p>
            </p:txBody>
          </p:sp>
        </p:grpSp>
        <p:grpSp>
          <p:nvGrpSpPr>
            <p:cNvPr id="139" name="Group 97">
              <a:extLst>
                <a:ext uri="{FF2B5EF4-FFF2-40B4-BE49-F238E27FC236}">
                  <a16:creationId xmlns:a16="http://schemas.microsoft.com/office/drawing/2014/main" id="{E4B0AB0B-80CC-479B-9108-0AA3EC258549}"/>
                </a:ext>
              </a:extLst>
            </p:cNvPr>
            <p:cNvGrpSpPr/>
            <p:nvPr/>
          </p:nvGrpSpPr>
          <p:grpSpPr>
            <a:xfrm flipH="1">
              <a:off x="539560" y="4478629"/>
              <a:ext cx="2679292" cy="771057"/>
              <a:chOff x="5692588" y="1560606"/>
              <a:chExt cx="3195918" cy="936812"/>
            </a:xfrm>
          </p:grpSpPr>
          <p:sp>
            <p:nvSpPr>
              <p:cNvPr id="140" name="Rectangle: Rounded Corners 98">
                <a:extLst>
                  <a:ext uri="{FF2B5EF4-FFF2-40B4-BE49-F238E27FC236}">
                    <a16:creationId xmlns:a16="http://schemas.microsoft.com/office/drawing/2014/main" id="{2A50ABF0-F55B-4994-9DA9-429EE0D59504}"/>
                  </a:ext>
                </a:extLst>
              </p:cNvPr>
              <p:cNvSpPr/>
              <p:nvPr/>
            </p:nvSpPr>
            <p:spPr>
              <a:xfrm>
                <a:off x="5800164" y="1625600"/>
                <a:ext cx="3088342" cy="806824"/>
              </a:xfrm>
              <a:prstGeom prst="roundRect">
                <a:avLst>
                  <a:gd name="adj" fmla="val 50000"/>
                </a:avLst>
              </a:prstGeom>
              <a:noFill/>
              <a:ln w="57150">
                <a:solidFill>
                  <a:srgbClr val="EB1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41" name="Rectangle: Rounded Corners 99">
                <a:extLst>
                  <a:ext uri="{FF2B5EF4-FFF2-40B4-BE49-F238E27FC236}">
                    <a16:creationId xmlns:a16="http://schemas.microsoft.com/office/drawing/2014/main" id="{A6D9764C-DCB4-42A6-8D02-FA84221E83BE}"/>
                  </a:ext>
                </a:extLst>
              </p:cNvPr>
              <p:cNvSpPr/>
              <p:nvPr/>
            </p:nvSpPr>
            <p:spPr>
              <a:xfrm>
                <a:off x="6313749" y="1780241"/>
                <a:ext cx="2420880" cy="497543"/>
              </a:xfrm>
              <a:prstGeom prst="roundRect">
                <a:avLst>
                  <a:gd name="adj" fmla="val 50000"/>
                </a:avLst>
              </a:prstGeom>
              <a:solidFill>
                <a:srgbClr val="EB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chemeClr val="tx1"/>
                    </a:solidFill>
                    <a:latin typeface="Times New Roman" panose="02020603050405020304" pitchFamily="18" charset="0"/>
                    <a:cs typeface="Times New Roman" panose="02020603050405020304" pitchFamily="18" charset="0"/>
                  </a:rPr>
                  <a:t>қонун </a:t>
                </a:r>
                <a:r>
                  <a:rPr lang="ru-RU" sz="1400" b="1" dirty="0" err="1">
                    <a:solidFill>
                      <a:schemeClr val="tx1"/>
                    </a:solidFill>
                    <a:latin typeface="Times New Roman" panose="02020603050405020304" pitchFamily="18" charset="0"/>
                    <a:cs typeface="Times New Roman" panose="02020603050405020304" pitchFamily="18" charset="0"/>
                  </a:rPr>
                  <a:t>устуворлиги</a:t>
                </a:r>
                <a:r>
                  <a:rPr lang="ru-RU" sz="1400" b="1" dirty="0">
                    <a:solidFill>
                      <a:schemeClr val="tx1"/>
                    </a:solidFill>
                    <a:latin typeface="Times New Roman" panose="02020603050405020304" pitchFamily="18" charset="0"/>
                    <a:cs typeface="Times New Roman" panose="02020603050405020304" pitchFamily="18" charset="0"/>
                  </a:rPr>
                  <a:t> </a:t>
                </a:r>
                <a:r>
                  <a:rPr lang="ru-RU" sz="1400" b="1" dirty="0" err="1">
                    <a:solidFill>
                      <a:schemeClr val="tx1"/>
                    </a:solidFill>
                    <a:latin typeface="Times New Roman" panose="02020603050405020304" pitchFamily="18" charset="0"/>
                    <a:cs typeface="Times New Roman" panose="02020603050405020304" pitchFamily="18" charset="0"/>
                  </a:rPr>
                  <a:t>мустаҳкамланиши</a:t>
                </a:r>
                <a:endParaRPr lang="en-US" sz="1400" b="1" dirty="0">
                  <a:solidFill>
                    <a:schemeClr val="tx1"/>
                  </a:solidFill>
                  <a:latin typeface="Times New Roman" panose="02020603050405020304" pitchFamily="18" charset="0"/>
                  <a:cs typeface="Times New Roman" panose="02020603050405020304" pitchFamily="18" charset="0"/>
                </a:endParaRPr>
              </a:p>
            </p:txBody>
          </p:sp>
          <p:sp>
            <p:nvSpPr>
              <p:cNvPr id="142" name="Oval 100">
                <a:extLst>
                  <a:ext uri="{FF2B5EF4-FFF2-40B4-BE49-F238E27FC236}">
                    <a16:creationId xmlns:a16="http://schemas.microsoft.com/office/drawing/2014/main" id="{D6D4B620-19AE-4F33-A9BA-2ABCA3B2FE23}"/>
                  </a:ext>
                </a:extLst>
              </p:cNvPr>
              <p:cNvSpPr/>
              <p:nvPr/>
            </p:nvSpPr>
            <p:spPr>
              <a:xfrm>
                <a:off x="5692588"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43" name="Oval 101">
                <a:extLst>
                  <a:ext uri="{FF2B5EF4-FFF2-40B4-BE49-F238E27FC236}">
                    <a16:creationId xmlns:a16="http://schemas.microsoft.com/office/drawing/2014/main" id="{E5F248B9-4801-4E6F-8325-DBF2304869CC}"/>
                  </a:ext>
                </a:extLst>
              </p:cNvPr>
              <p:cNvSpPr/>
              <p:nvPr/>
            </p:nvSpPr>
            <p:spPr>
              <a:xfrm>
                <a:off x="5692588" y="1625600"/>
                <a:ext cx="806824" cy="806824"/>
              </a:xfrm>
              <a:prstGeom prst="ellipse">
                <a:avLst/>
              </a:prstGeom>
              <a:solidFill>
                <a:srgbClr val="EB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4</a:t>
                </a:r>
              </a:p>
            </p:txBody>
          </p:sp>
        </p:grpSp>
        <p:sp>
          <p:nvSpPr>
            <p:cNvPr id="144" name="Oval 3">
              <a:extLst>
                <a:ext uri="{FF2B5EF4-FFF2-40B4-BE49-F238E27FC236}">
                  <a16:creationId xmlns:a16="http://schemas.microsoft.com/office/drawing/2014/main" id="{9F0A418E-FB61-41FB-827F-3351B5F91FC3}"/>
                </a:ext>
              </a:extLst>
            </p:cNvPr>
            <p:cNvSpPr/>
            <p:nvPr/>
          </p:nvSpPr>
          <p:spPr>
            <a:xfrm>
              <a:off x="3996929" y="2992400"/>
              <a:ext cx="1150144" cy="1150144"/>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a:solidFill>
                  <a:schemeClr val="tx1"/>
                </a:solidFill>
              </a:endParaRPr>
            </a:p>
          </p:txBody>
        </p:sp>
        <p:pic>
          <p:nvPicPr>
            <p:cNvPr id="145" name="Graphic 6" descr="Lightbulb">
              <a:extLst>
                <a:ext uri="{FF2B5EF4-FFF2-40B4-BE49-F238E27FC236}">
                  <a16:creationId xmlns:a16="http://schemas.microsoft.com/office/drawing/2014/main" id="{84BFA573-2E4F-4F19-915F-3E61C2A9469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229100" y="3224572"/>
              <a:ext cx="685800" cy="685800"/>
            </a:xfrm>
            <a:prstGeom prst="rect">
              <a:avLst/>
            </a:prstGeom>
          </p:spPr>
        </p:pic>
        <p:sp>
          <p:nvSpPr>
            <p:cNvPr id="146" name="Прямоугольник 145">
              <a:extLst>
                <a:ext uri="{FF2B5EF4-FFF2-40B4-BE49-F238E27FC236}">
                  <a16:creationId xmlns:a16="http://schemas.microsoft.com/office/drawing/2014/main" id="{04B39983-013D-4871-8C91-E916E1584E7C}"/>
                </a:ext>
              </a:extLst>
            </p:cNvPr>
            <p:cNvSpPr/>
            <p:nvPr/>
          </p:nvSpPr>
          <p:spPr>
            <a:xfrm>
              <a:off x="1035259" y="2070423"/>
              <a:ext cx="1288942" cy="382867"/>
            </a:xfrm>
            <a:prstGeom prst="rect">
              <a:avLst/>
            </a:prstGeom>
          </p:spPr>
          <p:txBody>
            <a:bodyPr wrap="none">
              <a:spAutoFit/>
            </a:bodyPr>
            <a:lstStyle/>
            <a:p>
              <a:pPr algn="ctr"/>
              <a:r>
                <a:rPr lang="ru-RU" sz="1400" b="1" dirty="0">
                  <a:latin typeface="Times New Roman" panose="02020603050405020304" pitchFamily="18" charset="0"/>
                  <a:cs typeface="Times New Roman" panose="02020603050405020304" pitchFamily="18" charset="0"/>
                </a:rPr>
                <a:t>Жамоатчилик</a:t>
              </a:r>
            </a:p>
            <a:p>
              <a:pPr algn="ct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иззаси</a:t>
              </a:r>
              <a:r>
                <a:rPr lang="ru-RU" sz="1400" b="1" dirty="0">
                  <a:latin typeface="Times New Roman" panose="02020603050405020304" pitchFamily="18" charset="0"/>
                  <a:cs typeface="Times New Roman" panose="02020603050405020304" pitchFamily="18" charset="0"/>
                </a:rPr>
                <a:t> </a:t>
              </a:r>
            </a:p>
          </p:txBody>
        </p:sp>
        <p:sp>
          <p:nvSpPr>
            <p:cNvPr id="147" name="Прямоугольник 146">
              <a:extLst>
                <a:ext uri="{FF2B5EF4-FFF2-40B4-BE49-F238E27FC236}">
                  <a16:creationId xmlns:a16="http://schemas.microsoft.com/office/drawing/2014/main" id="{8AB188AD-0475-428A-8B5D-A6AABCE05F4A}"/>
                </a:ext>
              </a:extLst>
            </p:cNvPr>
            <p:cNvSpPr/>
            <p:nvPr/>
          </p:nvSpPr>
          <p:spPr>
            <a:xfrm>
              <a:off x="1093435" y="2945115"/>
              <a:ext cx="1349775" cy="382867"/>
            </a:xfrm>
            <a:prstGeom prst="rect">
              <a:avLst/>
            </a:prstGeom>
          </p:spPr>
          <p:txBody>
            <a:bodyPr wrap="none">
              <a:spAutoFit/>
            </a:bodyPr>
            <a:lstStyle/>
            <a:p>
              <a:r>
                <a:rPr lang="ru-RU" sz="1400" b="1" dirty="0">
                  <a:latin typeface="Times New Roman" panose="02020603050405020304" pitchFamily="18" charset="0"/>
                  <a:cs typeface="Times New Roman" panose="02020603050405020304" pitchFamily="18" charset="0"/>
                </a:rPr>
                <a:t>Жавобгарлик </a:t>
              </a:r>
            </a:p>
            <a:p>
              <a:r>
                <a:rPr lang="ru-RU" sz="1400" b="1" dirty="0" err="1">
                  <a:latin typeface="Times New Roman" panose="02020603050405020304" pitchFamily="18" charset="0"/>
                  <a:cs typeface="Times New Roman" panose="02020603050405020304" pitchFamily="18" charset="0"/>
                </a:rPr>
                <a:t>мақаррарлиги</a:t>
              </a:r>
              <a:r>
                <a:rPr lang="ru-RU" sz="1400" b="1" dirty="0">
                  <a:latin typeface="Times New Roman" panose="02020603050405020304" pitchFamily="18" charset="0"/>
                  <a:cs typeface="Times New Roman" panose="02020603050405020304" pitchFamily="18" charset="0"/>
                </a:rPr>
                <a:t> </a:t>
              </a:r>
            </a:p>
          </p:txBody>
        </p:sp>
        <p:sp>
          <p:nvSpPr>
            <p:cNvPr id="148" name="Прямоугольник 147">
              <a:extLst>
                <a:ext uri="{FF2B5EF4-FFF2-40B4-BE49-F238E27FC236}">
                  <a16:creationId xmlns:a16="http://schemas.microsoft.com/office/drawing/2014/main" id="{3B7E30AC-0D50-4840-8478-5048AF691E20}"/>
                </a:ext>
              </a:extLst>
            </p:cNvPr>
            <p:cNvSpPr/>
            <p:nvPr/>
          </p:nvSpPr>
          <p:spPr>
            <a:xfrm>
              <a:off x="484863" y="3760501"/>
              <a:ext cx="2321550" cy="382867"/>
            </a:xfrm>
            <a:prstGeom prst="rect">
              <a:avLst/>
            </a:prstGeom>
          </p:spPr>
          <p:txBody>
            <a:bodyPr wrap="square">
              <a:spAutoFit/>
            </a:bodyPr>
            <a:lstStyle/>
            <a:p>
              <a:pPr algn="ctr"/>
              <a:r>
                <a:rPr lang="ru-RU" sz="1400" b="1" dirty="0">
                  <a:latin typeface="Times New Roman" panose="02020603050405020304" pitchFamily="18" charset="0"/>
                  <a:cs typeface="Times New Roman" panose="02020603050405020304" pitchFamily="18" charset="0"/>
                </a:rPr>
                <a:t>Давлат ва </a:t>
              </a:r>
              <a:r>
                <a:rPr lang="ru-RU" sz="1400" b="1" dirty="0" err="1">
                  <a:latin typeface="Times New Roman" panose="02020603050405020304" pitchFamily="18" charset="0"/>
                  <a:cs typeface="Times New Roman" panose="02020603050405020304" pitchFamily="18" charset="0"/>
                </a:rPr>
                <a:t>шахсий</a:t>
              </a:r>
              <a:r>
                <a:rPr lang="ru-RU" sz="1400" b="1" dirty="0">
                  <a:latin typeface="Times New Roman" panose="02020603050405020304" pitchFamily="18" charset="0"/>
                  <a:cs typeface="Times New Roman" panose="02020603050405020304" pitchFamily="18" charset="0"/>
                </a:rPr>
                <a:t> </a:t>
              </a:r>
            </a:p>
            <a:p>
              <a:pPr algn="ctr"/>
              <a:r>
                <a:rPr lang="ru-RU" sz="1400" b="1" dirty="0" err="1">
                  <a:latin typeface="Times New Roman" panose="02020603050405020304" pitchFamily="18" charset="0"/>
                  <a:cs typeface="Times New Roman" panose="02020603050405020304" pitchFamily="18" charset="0"/>
                </a:rPr>
                <a:t>манфаатлар</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чекланиши</a:t>
              </a:r>
              <a:endParaRPr lang="ru-RU" sz="1400" b="1" dirty="0">
                <a:latin typeface="Times New Roman" panose="02020603050405020304" pitchFamily="18" charset="0"/>
                <a:cs typeface="Times New Roman" panose="02020603050405020304" pitchFamily="18" charset="0"/>
              </a:endParaRPr>
            </a:p>
          </p:txBody>
        </p:sp>
      </p:grpSp>
      <p:sp>
        <p:nvSpPr>
          <p:cNvPr id="149" name="Прямоугольник 148">
            <a:extLst>
              <a:ext uri="{FF2B5EF4-FFF2-40B4-BE49-F238E27FC236}">
                <a16:creationId xmlns:a16="http://schemas.microsoft.com/office/drawing/2014/main" id="{7B23D81B-97DB-4F82-85FB-24250425FA56}"/>
              </a:ext>
            </a:extLst>
          </p:cNvPr>
          <p:cNvSpPr/>
          <p:nvPr/>
        </p:nvSpPr>
        <p:spPr>
          <a:xfrm>
            <a:off x="6862483" y="1547526"/>
            <a:ext cx="1710833" cy="461665"/>
          </a:xfrm>
          <a:prstGeom prst="rect">
            <a:avLst/>
          </a:prstGeom>
        </p:spPr>
        <p:txBody>
          <a:bodyPr wrap="square">
            <a:spAutoFit/>
          </a:bodyPr>
          <a:lstStyle/>
          <a:p>
            <a:r>
              <a:rPr lang="ru-RU" sz="1200" b="1" dirty="0">
                <a:solidFill>
                  <a:schemeClr val="bg1"/>
                </a:solidFill>
                <a:latin typeface="Times New Roman" panose="02020603050405020304" pitchFamily="18" charset="0"/>
                <a:cs typeface="Times New Roman" panose="02020603050405020304" pitchFamily="18" charset="0"/>
              </a:rPr>
              <a:t>Коррупцияга </a:t>
            </a:r>
            <a:r>
              <a:rPr lang="ru-RU" sz="1200" b="1" dirty="0" err="1">
                <a:solidFill>
                  <a:schemeClr val="bg1"/>
                </a:solidFill>
                <a:latin typeface="Times New Roman" panose="02020603050405020304" pitchFamily="18" charset="0"/>
                <a:cs typeface="Times New Roman" panose="02020603050405020304" pitchFamily="18" charset="0"/>
              </a:rPr>
              <a:t>қарши</a:t>
            </a:r>
            <a:endParaRPr lang="ru-RU" sz="1200" b="1" dirty="0">
              <a:solidFill>
                <a:schemeClr val="bg1"/>
              </a:solidFill>
              <a:latin typeface="Times New Roman" panose="02020603050405020304" pitchFamily="18" charset="0"/>
              <a:cs typeface="Times New Roman" panose="02020603050405020304" pitchFamily="18" charset="0"/>
            </a:endParaRPr>
          </a:p>
          <a:p>
            <a:r>
              <a:rPr lang="ru-RU" sz="1200" b="1" dirty="0">
                <a:solidFill>
                  <a:schemeClr val="bg1"/>
                </a:solidFill>
                <a:latin typeface="Times New Roman" panose="02020603050405020304" pitchFamily="18" charset="0"/>
                <a:cs typeface="Times New Roman" panose="02020603050405020304" pitchFamily="18" charset="0"/>
              </a:rPr>
              <a:t>Бюро </a:t>
            </a:r>
            <a:r>
              <a:rPr lang="ru-RU" sz="1200" b="1" dirty="0" err="1">
                <a:solidFill>
                  <a:schemeClr val="bg1"/>
                </a:solidFill>
                <a:latin typeface="Times New Roman" panose="02020603050405020304" pitchFamily="18" charset="0"/>
                <a:cs typeface="Times New Roman" panose="02020603050405020304" pitchFamily="18" charset="0"/>
              </a:rPr>
              <a:t>ташкил</a:t>
            </a:r>
            <a:r>
              <a:rPr lang="ru-RU" sz="1200" b="1" dirty="0">
                <a:solidFill>
                  <a:schemeClr val="bg1"/>
                </a:solidFill>
                <a:latin typeface="Times New Roman" panose="02020603050405020304" pitchFamily="18" charset="0"/>
                <a:cs typeface="Times New Roman" panose="02020603050405020304" pitchFamily="18" charset="0"/>
              </a:rPr>
              <a:t> </a:t>
            </a:r>
            <a:r>
              <a:rPr lang="ru-RU" sz="1200" b="1" dirty="0" err="1">
                <a:solidFill>
                  <a:schemeClr val="bg1"/>
                </a:solidFill>
                <a:latin typeface="Times New Roman" panose="02020603050405020304" pitchFamily="18" charset="0"/>
                <a:cs typeface="Times New Roman" panose="02020603050405020304" pitchFamily="18" charset="0"/>
              </a:rPr>
              <a:t>этиши</a:t>
            </a:r>
            <a:endParaRPr lang="ru-RU" sz="1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72961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p:cNvSpPr txBox="1"/>
          <p:nvPr/>
        </p:nvSpPr>
        <p:spPr>
          <a:xfrm>
            <a:off x="107504" y="4581128"/>
            <a:ext cx="8712968" cy="1754326"/>
          </a:xfrm>
          <a:prstGeom prst="rect">
            <a:avLst/>
          </a:prstGeom>
          <a:noFill/>
        </p:spPr>
        <p:txBody>
          <a:bodyPr wrap="square" rtlCol="0">
            <a:spAutoFit/>
          </a:bodyPr>
          <a:lstStyle/>
          <a:p>
            <a:r>
              <a:rPr lang="uz-Cyrl-UZ" b="1" dirty="0">
                <a:latin typeface="Times New Roman" pitchFamily="18" charset="0"/>
                <a:cs typeface="Times New Roman" pitchFamily="18" charset="0"/>
              </a:rPr>
              <a:t>Сингапурда коррупция билан курашишни давлат сиёсати даражасига қайси давлат арбоби кўтарган?</a:t>
            </a:r>
            <a:endParaRPr lang="ru-RU" dirty="0">
              <a:latin typeface="Times New Roman" pitchFamily="18" charset="0"/>
              <a:cs typeface="Times New Roman" pitchFamily="18" charset="0"/>
            </a:endParaRPr>
          </a:p>
          <a:p>
            <a:r>
              <a:rPr lang="uz-Cyrl-UZ" dirty="0">
                <a:latin typeface="Times New Roman" pitchFamily="18" charset="0"/>
                <a:cs typeface="Times New Roman" pitchFamily="18" charset="0"/>
              </a:rPr>
              <a:t>а. Хо Ши Мин</a:t>
            </a:r>
            <a:endParaRPr lang="ru-RU" dirty="0">
              <a:latin typeface="Times New Roman" pitchFamily="18" charset="0"/>
              <a:cs typeface="Times New Roman" pitchFamily="18" charset="0"/>
            </a:endParaRPr>
          </a:p>
          <a:p>
            <a:r>
              <a:rPr lang="uz-Cyrl-UZ" dirty="0">
                <a:latin typeface="Times New Roman" pitchFamily="18" charset="0"/>
                <a:cs typeface="Times New Roman" pitchFamily="18" charset="0"/>
              </a:rPr>
              <a:t>б. Пак Кин Хе</a:t>
            </a:r>
            <a:endParaRPr lang="ru-RU" dirty="0">
              <a:latin typeface="Times New Roman" pitchFamily="18" charset="0"/>
              <a:cs typeface="Times New Roman" pitchFamily="18" charset="0"/>
            </a:endParaRPr>
          </a:p>
          <a:p>
            <a:r>
              <a:rPr lang="uz-Cyrl-UZ" dirty="0">
                <a:latin typeface="Times New Roman" pitchFamily="18" charset="0"/>
                <a:cs typeface="Times New Roman" pitchFamily="18" charset="0"/>
              </a:rPr>
              <a:t>в. Мао Дзе Дун</a:t>
            </a:r>
            <a:endParaRPr lang="ru-RU" dirty="0">
              <a:latin typeface="Times New Roman" pitchFamily="18" charset="0"/>
              <a:cs typeface="Times New Roman" pitchFamily="18" charset="0"/>
            </a:endParaRPr>
          </a:p>
          <a:p>
            <a:r>
              <a:rPr lang="uz-Cyrl-UZ" dirty="0">
                <a:latin typeface="Times New Roman" pitchFamily="18" charset="0"/>
                <a:cs typeface="Times New Roman" pitchFamily="18" charset="0"/>
              </a:rPr>
              <a:t>*г.  Ли Куан Ю</a:t>
            </a:r>
            <a:endParaRPr lang="ru-RU" dirty="0">
              <a:latin typeface="Times New Roman" pitchFamily="18" charset="0"/>
              <a:cs typeface="Times New Roman" pitchFamily="18" charset="0"/>
            </a:endParaRPr>
          </a:p>
        </p:txBody>
      </p:sp>
      <p:pic>
        <p:nvPicPr>
          <p:cNvPr id="4" name="Рисунок 3">
            <a:extLst>
              <a:ext uri="{FF2B5EF4-FFF2-40B4-BE49-F238E27FC236}">
                <a16:creationId xmlns:a16="http://schemas.microsoft.com/office/drawing/2014/main" id="{6AC4E94B-1C38-44B4-A1F9-D00CE8165D6F}"/>
              </a:ext>
            </a:extLst>
          </p:cNvPr>
          <p:cNvPicPr>
            <a:picLocks noChangeAspect="1"/>
          </p:cNvPicPr>
          <p:nvPr/>
        </p:nvPicPr>
        <p:blipFill>
          <a:blip r:embed="rId3"/>
          <a:stretch>
            <a:fillRect/>
          </a:stretch>
        </p:blipFill>
        <p:spPr>
          <a:xfrm>
            <a:off x="1763688" y="332656"/>
            <a:ext cx="6192688" cy="4187623"/>
          </a:xfrm>
          <a:prstGeom prst="rect">
            <a:avLst/>
          </a:prstGeom>
        </p:spPr>
      </p:pic>
    </p:spTree>
    <p:extLst>
      <p:ext uri="{BB962C8B-B14F-4D97-AF65-F5344CB8AC3E}">
        <p14:creationId xmlns:p14="http://schemas.microsoft.com/office/powerpoint/2010/main" val="41409869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9B040E8D-E3CD-4AC6-8A5E-C122E06D2AA8}"/>
              </a:ext>
            </a:extLst>
          </p:cNvPr>
          <p:cNvPicPr>
            <a:picLocks noChangeAspect="1"/>
          </p:cNvPicPr>
          <p:nvPr/>
        </p:nvPicPr>
        <p:blipFill>
          <a:blip r:embed="rId3"/>
          <a:stretch>
            <a:fillRect/>
          </a:stretch>
        </p:blipFill>
        <p:spPr>
          <a:xfrm>
            <a:off x="107504" y="121963"/>
            <a:ext cx="2736304" cy="1743165"/>
          </a:xfrm>
          <a:prstGeom prst="rect">
            <a:avLst/>
          </a:prstGeom>
          <a:effectLst>
            <a:reflection endPos="65000" dist="50800" dir="5400000" sy="-100000" algn="bl" rotWithShape="0"/>
          </a:effectLst>
        </p:spPr>
      </p:pic>
      <p:graphicFrame>
        <p:nvGraphicFramePr>
          <p:cNvPr id="5" name="Схема 4">
            <a:extLst>
              <a:ext uri="{FF2B5EF4-FFF2-40B4-BE49-F238E27FC236}">
                <a16:creationId xmlns:a16="http://schemas.microsoft.com/office/drawing/2014/main" id="{EC3BC1C2-FBCA-48CF-8F32-1F52C2B448B0}"/>
              </a:ext>
            </a:extLst>
          </p:cNvPr>
          <p:cNvGraphicFramePr/>
          <p:nvPr>
            <p:extLst>
              <p:ext uri="{D42A27DB-BD31-4B8C-83A1-F6EECF244321}">
                <p14:modId xmlns:p14="http://schemas.microsoft.com/office/powerpoint/2010/main" val="3201488854"/>
              </p:ext>
            </p:extLst>
          </p:nvPr>
        </p:nvGraphicFramePr>
        <p:xfrm>
          <a:off x="431540" y="1891067"/>
          <a:ext cx="8280920" cy="47062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Прямоугольник 3">
            <a:extLst>
              <a:ext uri="{FF2B5EF4-FFF2-40B4-BE49-F238E27FC236}">
                <a16:creationId xmlns:a16="http://schemas.microsoft.com/office/drawing/2014/main" id="{8FB312EB-842C-4ED3-A7B9-7CD437D333B8}"/>
              </a:ext>
            </a:extLst>
          </p:cNvPr>
          <p:cNvSpPr/>
          <p:nvPr/>
        </p:nvSpPr>
        <p:spPr>
          <a:xfrm>
            <a:off x="4211960" y="1102037"/>
            <a:ext cx="1635448" cy="523220"/>
          </a:xfrm>
          <a:prstGeom prst="rect">
            <a:avLst/>
          </a:prstGeom>
        </p:spPr>
        <p:txBody>
          <a:bodyPr wrap="none">
            <a:spAutoFit/>
          </a:bodyPr>
          <a:lstStyle/>
          <a:p>
            <a:r>
              <a:rPr lang="ru-RU" sz="2800" b="1" dirty="0">
                <a:latin typeface="Times New Roman" panose="02020603050405020304" pitchFamily="18" charset="0"/>
                <a:cs typeface="Times New Roman" panose="02020603050405020304" pitchFamily="18" charset="0"/>
              </a:rPr>
              <a:t>Эстония </a:t>
            </a:r>
          </a:p>
        </p:txBody>
      </p:sp>
      <p:sp>
        <p:nvSpPr>
          <p:cNvPr id="6" name="Прямоугольник 5">
            <a:extLst>
              <a:ext uri="{FF2B5EF4-FFF2-40B4-BE49-F238E27FC236}">
                <a16:creationId xmlns:a16="http://schemas.microsoft.com/office/drawing/2014/main" id="{0D9594E3-D737-4FD1-944D-FE21C46941B8}"/>
              </a:ext>
            </a:extLst>
          </p:cNvPr>
          <p:cNvSpPr/>
          <p:nvPr/>
        </p:nvSpPr>
        <p:spPr>
          <a:xfrm>
            <a:off x="1850441" y="-31898"/>
            <a:ext cx="7272808" cy="1107996"/>
          </a:xfrm>
          <a:prstGeom prst="rect">
            <a:avLst/>
          </a:prstGeom>
        </p:spPr>
        <p:txBody>
          <a:bodyPr wrap="square">
            <a:spAutoFit/>
          </a:bodyPr>
          <a:lstStyle/>
          <a:p>
            <a:pPr marL="228600" algn="ctr">
              <a:spcAft>
                <a:spcPts val="0"/>
              </a:spcAft>
            </a:pPr>
            <a:r>
              <a:rPr lang="uz-Cyrl-UZ" b="1" dirty="0">
                <a:latin typeface="Times New Roman" panose="02020603050405020304" pitchFamily="18" charset="0"/>
                <a:ea typeface="Times New Roman" panose="02020603050405020304" pitchFamily="18" charset="0"/>
              </a:rPr>
              <a:t> </a:t>
            </a:r>
            <a:endParaRPr lang="ru-RU" dirty="0">
              <a:latin typeface="Times New Roman" panose="02020603050405020304" pitchFamily="18" charset="0"/>
              <a:ea typeface="Times New Roman" panose="02020603050405020304" pitchFamily="18" charset="0"/>
            </a:endParaRPr>
          </a:p>
          <a:p>
            <a:pPr marL="457200" algn="ctr">
              <a:spcAft>
                <a:spcPts val="0"/>
              </a:spcAft>
            </a:pPr>
            <a:r>
              <a:rPr lang="uz-Cyrl-UZ" sz="2400" b="1" dirty="0">
                <a:latin typeface="Times New Roman" panose="02020603050405020304" pitchFamily="18" charset="0"/>
                <a:ea typeface="Times New Roman" panose="02020603050405020304" pitchFamily="18" charset="0"/>
              </a:rPr>
              <a:t>3. Коррупцияга қарши курашишда </a:t>
            </a:r>
          </a:p>
          <a:p>
            <a:pPr marL="457200" algn="ctr">
              <a:spcAft>
                <a:spcPts val="0"/>
              </a:spcAft>
            </a:pPr>
            <a:r>
              <a:rPr lang="uz-Cyrl-UZ" sz="2400" b="1" dirty="0">
                <a:latin typeface="Times New Roman" panose="02020603050405020304" pitchFamily="18" charset="0"/>
                <a:ea typeface="Times New Roman" panose="02020603050405020304" pitchFamily="18" charset="0"/>
              </a:rPr>
              <a:t>постсовет давлатлар тажрибаси</a:t>
            </a:r>
            <a:endParaRPr lang="ru-RU"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163316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6" name="Схема 5">
            <a:extLst>
              <a:ext uri="{FF2B5EF4-FFF2-40B4-BE49-F238E27FC236}">
                <a16:creationId xmlns:a16="http://schemas.microsoft.com/office/drawing/2014/main" id="{ABF03C79-A0D4-4A50-BC26-511D70ADDBBF}"/>
              </a:ext>
            </a:extLst>
          </p:cNvPr>
          <p:cNvGraphicFramePr/>
          <p:nvPr>
            <p:extLst>
              <p:ext uri="{D42A27DB-BD31-4B8C-83A1-F6EECF244321}">
                <p14:modId xmlns:p14="http://schemas.microsoft.com/office/powerpoint/2010/main" val="2863122179"/>
              </p:ext>
            </p:extLst>
          </p:nvPr>
        </p:nvGraphicFramePr>
        <p:xfrm>
          <a:off x="702856" y="742897"/>
          <a:ext cx="7848872" cy="1754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Прямоугольник 3">
            <a:extLst>
              <a:ext uri="{FF2B5EF4-FFF2-40B4-BE49-F238E27FC236}">
                <a16:creationId xmlns:a16="http://schemas.microsoft.com/office/drawing/2014/main" id="{121DB0B4-9424-4FCF-994C-4D453BBBE76C}"/>
              </a:ext>
            </a:extLst>
          </p:cNvPr>
          <p:cNvSpPr/>
          <p:nvPr/>
        </p:nvSpPr>
        <p:spPr>
          <a:xfrm>
            <a:off x="679976" y="3212976"/>
            <a:ext cx="7834353" cy="1323439"/>
          </a:xfrm>
          <a:prstGeom prst="rect">
            <a:avLst/>
          </a:prstGeom>
        </p:spPr>
        <p:txBody>
          <a:bodyPr wrap="square">
            <a:spAutoFit/>
          </a:bodyPr>
          <a:lstStyle/>
          <a:p>
            <a:pPr indent="180340" algn="just">
              <a:spcAft>
                <a:spcPts val="0"/>
              </a:spcAft>
            </a:pPr>
            <a:r>
              <a:rPr lang="uz-Cyrl-UZ" sz="2000" dirty="0">
                <a:latin typeface="Times New Roman" panose="02020603050405020304" pitchFamily="18" charset="0"/>
                <a:ea typeface="Times New Roman" panose="02020603050405020304" pitchFamily="18" charset="0"/>
              </a:rPr>
              <a:t>2004 йил 24 июнда "</a:t>
            </a:r>
            <a:r>
              <a:rPr lang="uz-Cyrl-UZ" sz="2000" b="1" dirty="0">
                <a:latin typeface="Times New Roman" panose="02020603050405020304" pitchFamily="18" charset="0"/>
                <a:ea typeface="Times New Roman" panose="02020603050405020304" pitchFamily="18" charset="0"/>
              </a:rPr>
              <a:t>Уюшган жиноятчилик ва рекетчилик тўғрисида"ги </a:t>
            </a:r>
            <a:r>
              <a:rPr lang="uz-Cyrl-UZ" sz="2000" dirty="0">
                <a:latin typeface="Times New Roman" panose="02020603050405020304" pitchFamily="18" charset="0"/>
                <a:ea typeface="Times New Roman" panose="02020603050405020304" pitchFamily="18" charset="0"/>
              </a:rPr>
              <a:t>қонун қабул қилинди. “Қонундаги ўғри” муайян жиноятлар учун эмас, балки жиноий гуруҳ аъзоси бўлганлиги учун судланиши мумкинлиги жорий этилди. </a:t>
            </a:r>
            <a:endParaRPr lang="ru-RU" sz="2000" dirty="0">
              <a:latin typeface="Times New Roman" panose="02020603050405020304" pitchFamily="18" charset="0"/>
              <a:ea typeface="Times New Roman" panose="02020603050405020304" pitchFamily="18" charset="0"/>
            </a:endParaRPr>
          </a:p>
        </p:txBody>
      </p:sp>
      <p:sp>
        <p:nvSpPr>
          <p:cNvPr id="5" name="Прямоугольник 4">
            <a:extLst>
              <a:ext uri="{FF2B5EF4-FFF2-40B4-BE49-F238E27FC236}">
                <a16:creationId xmlns:a16="http://schemas.microsoft.com/office/drawing/2014/main" id="{1031FE05-D43C-4364-A235-3225B4F33243}"/>
              </a:ext>
            </a:extLst>
          </p:cNvPr>
          <p:cNvSpPr/>
          <p:nvPr/>
        </p:nvSpPr>
        <p:spPr>
          <a:xfrm>
            <a:off x="791580" y="4521858"/>
            <a:ext cx="7560840" cy="1015663"/>
          </a:xfrm>
          <a:prstGeom prst="rect">
            <a:avLst/>
          </a:prstGeom>
        </p:spPr>
        <p:txBody>
          <a:bodyPr wrap="square">
            <a:spAutoFit/>
          </a:bodyPr>
          <a:lstStyle/>
          <a:p>
            <a:pPr indent="85725" algn="just">
              <a:spcAft>
                <a:spcPts val="0"/>
              </a:spcAft>
            </a:pPr>
            <a:r>
              <a:rPr lang="uz-Cyrl-UZ" sz="2000" dirty="0">
                <a:latin typeface="Times New Roman" panose="02020603050405020304" pitchFamily="18" charset="0"/>
                <a:ea typeface="Times New Roman" panose="02020603050405020304" pitchFamily="18" charset="0"/>
              </a:rPr>
              <a:t>2010 йилда </a:t>
            </a:r>
            <a:r>
              <a:rPr lang="uz-Cyrl-UZ" sz="2000" b="1" dirty="0">
                <a:latin typeface="Times New Roman" panose="02020603050405020304" pitchFamily="18" charset="0"/>
                <a:ea typeface="Times New Roman" panose="02020603050405020304" pitchFamily="18" charset="0"/>
              </a:rPr>
              <a:t>Коррупцияга қарши кураш кенгаши</a:t>
            </a:r>
            <a:r>
              <a:rPr lang="uz-Cyrl-UZ" sz="2000" dirty="0">
                <a:latin typeface="Times New Roman" panose="02020603050405020304" pitchFamily="18" charset="0"/>
                <a:ea typeface="Times New Roman" panose="02020603050405020304" pitchFamily="18" charset="0"/>
              </a:rPr>
              <a:t> КҚК тўғрисидаги қоидалар «Давлат хизмати ва манфаатлар тўқнашуви тўғрисида»ги Қонунга киритилди. </a:t>
            </a:r>
            <a:endParaRPr lang="ru-RU" sz="2000" dirty="0">
              <a:latin typeface="Times New Roman" panose="02020603050405020304" pitchFamily="18" charset="0"/>
              <a:ea typeface="Times New Roman" panose="02020603050405020304" pitchFamily="18" charset="0"/>
            </a:endParaRPr>
          </a:p>
        </p:txBody>
      </p:sp>
      <p:sp>
        <p:nvSpPr>
          <p:cNvPr id="7" name="Прямоугольник 6">
            <a:extLst>
              <a:ext uri="{FF2B5EF4-FFF2-40B4-BE49-F238E27FC236}">
                <a16:creationId xmlns:a16="http://schemas.microsoft.com/office/drawing/2014/main" id="{2BA3A47A-74ED-4549-8A8C-59D49B1B2755}"/>
              </a:ext>
            </a:extLst>
          </p:cNvPr>
          <p:cNvSpPr/>
          <p:nvPr/>
        </p:nvSpPr>
        <p:spPr>
          <a:xfrm>
            <a:off x="3707904" y="714068"/>
            <a:ext cx="5598368" cy="369332"/>
          </a:xfrm>
          <a:prstGeom prst="rect">
            <a:avLst/>
          </a:prstGeom>
        </p:spPr>
        <p:txBody>
          <a:bodyPr wrap="square">
            <a:spAutoFit/>
          </a:bodyPr>
          <a:lstStyle/>
          <a:p>
            <a:endParaRPr lang="ru-RU" dirty="0"/>
          </a:p>
        </p:txBody>
      </p:sp>
      <p:sp>
        <p:nvSpPr>
          <p:cNvPr id="8" name="Прямоугольник 7">
            <a:extLst>
              <a:ext uri="{FF2B5EF4-FFF2-40B4-BE49-F238E27FC236}">
                <a16:creationId xmlns:a16="http://schemas.microsoft.com/office/drawing/2014/main" id="{95F5F1D8-3CCA-4CA3-88F4-5C44D73CA5F1}"/>
              </a:ext>
            </a:extLst>
          </p:cNvPr>
          <p:cNvSpPr/>
          <p:nvPr/>
        </p:nvSpPr>
        <p:spPr>
          <a:xfrm>
            <a:off x="3851920" y="454597"/>
            <a:ext cx="2423654" cy="461665"/>
          </a:xfrm>
          <a:prstGeom prst="rect">
            <a:avLst/>
          </a:prstGeom>
        </p:spPr>
        <p:txBody>
          <a:bodyPr wrap="square">
            <a:spAutoFit/>
          </a:bodyPr>
          <a:lstStyle/>
          <a:p>
            <a:pPr algn="ctr"/>
            <a:r>
              <a:rPr lang="uz-Cyrl-UZ" sz="2400" b="1" dirty="0">
                <a:latin typeface="Times New Roman" panose="02020603050405020304" pitchFamily="18" charset="0"/>
                <a:ea typeface="Times New Roman" panose="02020603050405020304" pitchFamily="18" charset="0"/>
              </a:rPr>
              <a:t>ГРУЗИЯ</a:t>
            </a:r>
            <a:endParaRPr lang="ru-RU" sz="2400" b="1" dirty="0"/>
          </a:p>
        </p:txBody>
      </p:sp>
      <p:pic>
        <p:nvPicPr>
          <p:cNvPr id="10" name="Рисунок 9">
            <a:extLst>
              <a:ext uri="{FF2B5EF4-FFF2-40B4-BE49-F238E27FC236}">
                <a16:creationId xmlns:a16="http://schemas.microsoft.com/office/drawing/2014/main" id="{7BEB4116-761D-443D-AA03-DF8D1FEE00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14284" y="1"/>
            <a:ext cx="2423654" cy="1323440"/>
          </a:xfrm>
          <a:prstGeom prst="rect">
            <a:avLst/>
          </a:prstGeom>
        </p:spPr>
      </p:pic>
    </p:spTree>
    <p:extLst>
      <p:ext uri="{BB962C8B-B14F-4D97-AF65-F5344CB8AC3E}">
        <p14:creationId xmlns:p14="http://schemas.microsoft.com/office/powerpoint/2010/main" val="42435729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892D54CD-115C-4C33-8EAA-A6232F1008A7}"/>
              </a:ext>
            </a:extLst>
          </p:cNvPr>
          <p:cNvSpPr/>
          <p:nvPr/>
        </p:nvSpPr>
        <p:spPr>
          <a:xfrm>
            <a:off x="778198" y="1582968"/>
            <a:ext cx="7956884" cy="1015663"/>
          </a:xfrm>
          <a:prstGeom prst="rect">
            <a:avLst/>
          </a:prstGeom>
        </p:spPr>
        <p:txBody>
          <a:bodyPr wrap="square">
            <a:spAutoFit/>
          </a:bodyPr>
          <a:lstStyle/>
          <a:p>
            <a:pPr indent="180340" algn="just">
              <a:spcAft>
                <a:spcPts val="0"/>
              </a:spcAft>
            </a:pPr>
            <a:r>
              <a:rPr lang="uz-Cyrl-UZ" sz="2000" b="1" dirty="0">
                <a:solidFill>
                  <a:srgbClr val="000000"/>
                </a:solidFill>
                <a:latin typeface="Times New Roman" panose="02020603050405020304" pitchFamily="18" charset="0"/>
                <a:ea typeface="Times New Roman" panose="02020603050405020304" pitchFamily="18" charset="0"/>
              </a:rPr>
              <a:t>Қозоғистон Республикасида</a:t>
            </a:r>
            <a:r>
              <a:rPr lang="uz-Cyrl-UZ" sz="2000" dirty="0">
                <a:solidFill>
                  <a:srgbClr val="000000"/>
                </a:solidFill>
                <a:latin typeface="Times New Roman" panose="02020603050405020304" pitchFamily="18" charset="0"/>
                <a:ea typeface="Times New Roman" panose="02020603050405020304" pitchFamily="18" charset="0"/>
              </a:rPr>
              <a:t> </a:t>
            </a:r>
            <a:r>
              <a:rPr lang="uz-Cyrl-UZ" sz="2000" b="1" dirty="0">
                <a:solidFill>
                  <a:srgbClr val="000000"/>
                </a:solidFill>
                <a:latin typeface="Times New Roman" panose="02020603050405020304" pitchFamily="18" charset="0"/>
                <a:ea typeface="Times New Roman" panose="02020603050405020304" pitchFamily="18" charset="0"/>
              </a:rPr>
              <a:t>2015 йил 18 ноябрда “Коррупцияга қарши курашиш тўғрисида”ги Қозоғистон Республикаси Қонуни </a:t>
            </a:r>
            <a:r>
              <a:rPr lang="uz-Cyrl-UZ" sz="2000" dirty="0">
                <a:solidFill>
                  <a:srgbClr val="000000"/>
                </a:solidFill>
                <a:latin typeface="Times New Roman" panose="02020603050405020304" pitchFamily="18" charset="0"/>
                <a:ea typeface="Times New Roman" panose="02020603050405020304" pitchFamily="18" charset="0"/>
              </a:rPr>
              <a:t>қабул қилинган.</a:t>
            </a:r>
            <a:endParaRPr lang="ru-RU" sz="2000" dirty="0">
              <a:latin typeface="Times New Roman" panose="02020603050405020304" pitchFamily="18" charset="0"/>
              <a:ea typeface="Times New Roman" panose="02020603050405020304" pitchFamily="18" charset="0"/>
            </a:endParaRPr>
          </a:p>
        </p:txBody>
      </p:sp>
      <p:sp>
        <p:nvSpPr>
          <p:cNvPr id="3" name="Прямоугольник 2">
            <a:extLst>
              <a:ext uri="{FF2B5EF4-FFF2-40B4-BE49-F238E27FC236}">
                <a16:creationId xmlns:a16="http://schemas.microsoft.com/office/drawing/2014/main" id="{0A527E8E-EF34-491C-9D67-EE69335512AA}"/>
              </a:ext>
            </a:extLst>
          </p:cNvPr>
          <p:cNvSpPr/>
          <p:nvPr/>
        </p:nvSpPr>
        <p:spPr>
          <a:xfrm>
            <a:off x="809582" y="2721532"/>
            <a:ext cx="8064896" cy="923330"/>
          </a:xfrm>
          <a:prstGeom prst="rect">
            <a:avLst/>
          </a:prstGeom>
        </p:spPr>
        <p:txBody>
          <a:bodyPr wrap="square">
            <a:spAutoFit/>
          </a:bodyPr>
          <a:lstStyle/>
          <a:p>
            <a:pPr indent="180340" algn="just">
              <a:spcAft>
                <a:spcPts val="0"/>
              </a:spcAft>
            </a:pPr>
            <a:r>
              <a:rPr lang="uz-Latn-UZ" dirty="0">
                <a:solidFill>
                  <a:srgbClr val="000000"/>
                </a:solidFill>
                <a:latin typeface="Times New Roman" panose="02020603050405020304" pitchFamily="18" charset="0"/>
                <a:ea typeface="Times New Roman" panose="02020603050405020304" pitchFamily="18" charset="0"/>
              </a:rPr>
              <a:t>Қозоғистон Республикаси Президентининг 2016 йил 13 сентябрдаги 328-фармонига биноан </a:t>
            </a:r>
            <a:r>
              <a:rPr lang="uz-Latn-UZ" b="1" dirty="0">
                <a:solidFill>
                  <a:srgbClr val="000000"/>
                </a:solidFill>
                <a:latin typeface="Times New Roman" panose="02020603050405020304" pitchFamily="18" charset="0"/>
                <a:ea typeface="Times New Roman" panose="02020603050405020304" pitchFamily="18" charset="0"/>
              </a:rPr>
              <a:t>Қозоғистон Республикаси давлат хизмати ва</a:t>
            </a:r>
            <a:r>
              <a:rPr lang="uz-Latn-UZ" dirty="0">
                <a:solidFill>
                  <a:srgbClr val="000000"/>
                </a:solidFill>
                <a:latin typeface="Times New Roman" panose="02020603050405020304" pitchFamily="18" charset="0"/>
                <a:ea typeface="Times New Roman" panose="02020603050405020304" pitchFamily="18" charset="0"/>
              </a:rPr>
              <a:t> </a:t>
            </a:r>
            <a:r>
              <a:rPr lang="uz-Latn-UZ" b="1" dirty="0">
                <a:solidFill>
                  <a:srgbClr val="000000"/>
                </a:solidFill>
                <a:latin typeface="Times New Roman" panose="02020603050405020304" pitchFamily="18" charset="0"/>
                <a:ea typeface="Times New Roman" panose="02020603050405020304" pitchFamily="18" charset="0"/>
              </a:rPr>
              <a:t>Коррупцияга қарши кураш агентлиги</a:t>
            </a:r>
            <a:r>
              <a:rPr lang="uz-Latn-UZ" dirty="0">
                <a:solidFill>
                  <a:srgbClr val="000000"/>
                </a:solidFill>
                <a:latin typeface="Times New Roman" panose="02020603050405020304" pitchFamily="18" charset="0"/>
                <a:ea typeface="Times New Roman" panose="02020603050405020304" pitchFamily="18" charset="0"/>
              </a:rPr>
              <a:t> </a:t>
            </a:r>
            <a:r>
              <a:rPr lang="uz-Cyrl-UZ" dirty="0">
                <a:solidFill>
                  <a:srgbClr val="000000"/>
                </a:solidFill>
                <a:latin typeface="Times New Roman" panose="02020603050405020304" pitchFamily="18" charset="0"/>
                <a:ea typeface="Times New Roman" panose="02020603050405020304" pitchFamily="18" charset="0"/>
              </a:rPr>
              <a:t>тузилган эди</a:t>
            </a:r>
            <a:r>
              <a:rPr lang="uz-Latn-UZ" dirty="0">
                <a:solidFill>
                  <a:srgbClr val="000000"/>
                </a:solidFill>
                <a:latin typeface="Times New Roman" panose="02020603050405020304" pitchFamily="18" charset="0"/>
                <a:ea typeface="Times New Roman" panose="02020603050405020304" pitchFamily="18" charset="0"/>
              </a:rPr>
              <a:t>.</a:t>
            </a:r>
            <a:endParaRPr lang="ru-RU" dirty="0">
              <a:latin typeface="Times New Roman" panose="02020603050405020304" pitchFamily="18" charset="0"/>
              <a:ea typeface="Times New Roman" panose="02020603050405020304" pitchFamily="18" charset="0"/>
            </a:endParaRPr>
          </a:p>
        </p:txBody>
      </p:sp>
      <p:sp>
        <p:nvSpPr>
          <p:cNvPr id="4" name="Прямоугольник 3">
            <a:extLst>
              <a:ext uri="{FF2B5EF4-FFF2-40B4-BE49-F238E27FC236}">
                <a16:creationId xmlns:a16="http://schemas.microsoft.com/office/drawing/2014/main" id="{D45129E9-6DEE-44FA-BB9A-B13F97B54E92}"/>
              </a:ext>
            </a:extLst>
          </p:cNvPr>
          <p:cNvSpPr/>
          <p:nvPr/>
        </p:nvSpPr>
        <p:spPr>
          <a:xfrm>
            <a:off x="971600" y="3890664"/>
            <a:ext cx="7740860" cy="2308324"/>
          </a:xfrm>
          <a:prstGeom prst="rect">
            <a:avLst/>
          </a:prstGeom>
        </p:spPr>
        <p:txBody>
          <a:bodyPr wrap="square">
            <a:spAutoFit/>
          </a:bodyPr>
          <a:lstStyle/>
          <a:p>
            <a:pPr indent="457200" algn="just">
              <a:spcAft>
                <a:spcPts val="0"/>
              </a:spcAft>
            </a:pPr>
            <a:r>
              <a:rPr lang="uz-Cyrl-UZ" dirty="0">
                <a:latin typeface="Times New Roman" panose="02020603050405020304" pitchFamily="18" charset="0"/>
                <a:ea typeface="Times New Roman" panose="02020603050405020304" pitchFamily="18" charset="0"/>
              </a:rPr>
              <a:t>2019 йил 13 июндаги </a:t>
            </a:r>
            <a:r>
              <a:rPr lang="ru-RU" dirty="0" err="1">
                <a:latin typeface="Times New Roman" panose="02020603050405020304" pitchFamily="18" charset="0"/>
                <a:ea typeface="Times New Roman" panose="02020603050405020304" pitchFamily="18" charset="0"/>
              </a:rPr>
              <a:t>Қозоғистон</a:t>
            </a:r>
            <a:r>
              <a:rPr lang="ru-RU" dirty="0">
                <a:latin typeface="Times New Roman" panose="02020603050405020304" pitchFamily="18" charset="0"/>
                <a:ea typeface="Times New Roman" panose="02020603050405020304" pitchFamily="18" charset="0"/>
              </a:rPr>
              <a:t> Республикаси </a:t>
            </a:r>
            <a:r>
              <a:rPr lang="ru-RU" dirty="0" err="1">
                <a:latin typeface="Times New Roman" panose="02020603050405020304" pitchFamily="18" charset="0"/>
                <a:ea typeface="Times New Roman" panose="02020603050405020304" pitchFamily="18" charset="0"/>
              </a:rPr>
              <a:t>Президенти</a:t>
            </a:r>
            <a:r>
              <a:rPr lang="uz-Cyrl-UZ" dirty="0">
                <a:latin typeface="Times New Roman" panose="02020603050405020304" pitchFamily="18" charset="0"/>
                <a:ea typeface="Times New Roman" panose="02020603050405020304" pitchFamily="18" charset="0"/>
              </a:rPr>
              <a:t> фармонига асосан Коррупцияга қарши кураш бўйича Бюро тугатилиб унинг негизида </a:t>
            </a:r>
            <a:r>
              <a:rPr lang="uz-Cyrl-UZ" b="1" dirty="0">
                <a:latin typeface="Times New Roman" panose="02020603050405020304" pitchFamily="18" charset="0"/>
                <a:ea typeface="Times New Roman" panose="02020603050405020304" pitchFamily="18" charset="0"/>
              </a:rPr>
              <a:t>Коррупцияга қарши кураш бўйича Агентлик (Коррупцияга қарши хизмат) ташкил этилди.</a:t>
            </a:r>
            <a:r>
              <a:rPr lang="uz-Cyrl-UZ" dirty="0">
                <a:latin typeface="Times New Roman" panose="02020603050405020304" pitchFamily="18" charset="0"/>
                <a:ea typeface="Times New Roman" panose="02020603050405020304" pitchFamily="18" charset="0"/>
              </a:rPr>
              <a:t> Агентлик марказий ижроия органи ваколатлари доирасида коррупцияга қарши жиноятларнинг олдини олиш, аниқлаш, олдини олиш, очиш ва текшириш бўйича вазифаларни амалга оширади ва Қозоғистон Республикаси қонунларига мувофиқ бошқа функцияларни бажаради.</a:t>
            </a:r>
            <a:endParaRPr lang="ru-RU" dirty="0">
              <a:latin typeface="Times New Roman" panose="02020603050405020304" pitchFamily="18" charset="0"/>
              <a:ea typeface="Times New Roman" panose="02020603050405020304" pitchFamily="18" charset="0"/>
            </a:endParaRPr>
          </a:p>
        </p:txBody>
      </p:sp>
      <p:sp>
        <p:nvSpPr>
          <p:cNvPr id="5" name="Прямоугольник 4">
            <a:extLst>
              <a:ext uri="{FF2B5EF4-FFF2-40B4-BE49-F238E27FC236}">
                <a16:creationId xmlns:a16="http://schemas.microsoft.com/office/drawing/2014/main" id="{AA69D055-E2EE-4E72-A050-166C03EE4FDC}"/>
              </a:ext>
            </a:extLst>
          </p:cNvPr>
          <p:cNvSpPr/>
          <p:nvPr/>
        </p:nvSpPr>
        <p:spPr>
          <a:xfrm>
            <a:off x="3779912" y="116632"/>
            <a:ext cx="2376264" cy="584775"/>
          </a:xfrm>
          <a:prstGeom prst="rect">
            <a:avLst/>
          </a:prstGeom>
        </p:spPr>
        <p:txBody>
          <a:bodyPr wrap="square">
            <a:spAutoFit/>
          </a:bodyPr>
          <a:lstStyle/>
          <a:p>
            <a:r>
              <a:rPr lang="uz-Cyrl-UZ" sz="3200" b="1" dirty="0">
                <a:solidFill>
                  <a:srgbClr val="000000"/>
                </a:solidFill>
                <a:latin typeface="Times New Roman" panose="02020603050405020304" pitchFamily="18" charset="0"/>
                <a:ea typeface="Times New Roman" panose="02020603050405020304" pitchFamily="18" charset="0"/>
              </a:rPr>
              <a:t>Қозоғистон</a:t>
            </a:r>
            <a:endParaRPr lang="ru-RU" sz="3200" dirty="0"/>
          </a:p>
        </p:txBody>
      </p:sp>
      <p:pic>
        <p:nvPicPr>
          <p:cNvPr id="7" name="Рисунок 6">
            <a:extLst>
              <a:ext uri="{FF2B5EF4-FFF2-40B4-BE49-F238E27FC236}">
                <a16:creationId xmlns:a16="http://schemas.microsoft.com/office/drawing/2014/main" id="{4FB87FF1-0291-4611-BBCC-BFF2A27F38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34" y="29386"/>
            <a:ext cx="2694566" cy="1477328"/>
          </a:xfrm>
          <a:prstGeom prst="rect">
            <a:avLst/>
          </a:prstGeom>
        </p:spPr>
      </p:pic>
    </p:spTree>
    <p:extLst>
      <p:ext uri="{BB962C8B-B14F-4D97-AF65-F5344CB8AC3E}">
        <p14:creationId xmlns:p14="http://schemas.microsoft.com/office/powerpoint/2010/main" val="42945512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6F1B68B4-FE13-4579-939A-6834C6B51E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16632"/>
            <a:ext cx="2232248" cy="1487793"/>
          </a:xfrm>
          <a:prstGeom prst="rect">
            <a:avLst/>
          </a:prstGeom>
        </p:spPr>
      </p:pic>
      <p:sp>
        <p:nvSpPr>
          <p:cNvPr id="4" name="Прямоугольник 3">
            <a:extLst>
              <a:ext uri="{FF2B5EF4-FFF2-40B4-BE49-F238E27FC236}">
                <a16:creationId xmlns:a16="http://schemas.microsoft.com/office/drawing/2014/main" id="{0677CCE0-4D9B-48E2-B14C-FC23E652D107}"/>
              </a:ext>
            </a:extLst>
          </p:cNvPr>
          <p:cNvSpPr/>
          <p:nvPr/>
        </p:nvSpPr>
        <p:spPr>
          <a:xfrm>
            <a:off x="755576" y="1700808"/>
            <a:ext cx="7920880" cy="1477328"/>
          </a:xfrm>
          <a:prstGeom prst="rect">
            <a:avLst/>
          </a:prstGeom>
        </p:spPr>
        <p:txBody>
          <a:bodyPr wrap="square">
            <a:spAutoFit/>
          </a:bodyPr>
          <a:lstStyle/>
          <a:p>
            <a:pPr indent="180340" algn="just">
              <a:spcAft>
                <a:spcPts val="0"/>
              </a:spcAft>
            </a:pPr>
            <a:r>
              <a:rPr lang="uz-Cyrl-UZ" b="1" dirty="0">
                <a:solidFill>
                  <a:srgbClr val="000000"/>
                </a:solidFill>
                <a:latin typeface="Times New Roman" panose="02020603050405020304" pitchFamily="18" charset="0"/>
                <a:ea typeface="Times New Roman" panose="02020603050405020304" pitchFamily="18" charset="0"/>
              </a:rPr>
              <a:t>Украинанинг</a:t>
            </a:r>
            <a:r>
              <a:rPr lang="uz-Cyrl-UZ" dirty="0">
                <a:solidFill>
                  <a:srgbClr val="000000"/>
                </a:solidFill>
                <a:latin typeface="Times New Roman" panose="02020603050405020304" pitchFamily="18" charset="0"/>
                <a:ea typeface="Times New Roman" panose="02020603050405020304" pitchFamily="18" charset="0"/>
              </a:rPr>
              <a:t> </a:t>
            </a:r>
            <a:r>
              <a:rPr lang="uz-Cyrl-UZ" b="1" dirty="0">
                <a:solidFill>
                  <a:srgbClr val="000000"/>
                </a:solidFill>
                <a:latin typeface="Times New Roman" panose="02020603050405020304" pitchFamily="18" charset="0"/>
                <a:ea typeface="Times New Roman" panose="02020603050405020304" pitchFamily="18" charset="0"/>
              </a:rPr>
              <a:t>миллий коррупцияга қарши кураш бюроси</a:t>
            </a:r>
            <a:r>
              <a:rPr lang="uz-Cyrl-UZ" dirty="0">
                <a:solidFill>
                  <a:srgbClr val="000000"/>
                </a:solidFill>
                <a:latin typeface="Times New Roman" panose="02020603050405020304" pitchFamily="18" charset="0"/>
                <a:ea typeface="Times New Roman" panose="02020603050405020304" pitchFamily="18" charset="0"/>
              </a:rPr>
              <a:t> - бу Украинанинг давлат ҳуқуқни муҳофаза қилувчи органи бўлиб, у коррупциянинг олдини олиш, аниқлаш, ва очиш билан боғлиқ бўлган кенг ваколатларга эга. Бюро </a:t>
            </a:r>
            <a:r>
              <a:rPr lang="uz-Cyrl-UZ" b="1" dirty="0">
                <a:solidFill>
                  <a:srgbClr val="000000"/>
                </a:solidFill>
                <a:latin typeface="Times New Roman" panose="02020603050405020304" pitchFamily="18" charset="0"/>
                <a:ea typeface="Times New Roman" panose="02020603050405020304" pitchFamily="18" charset="0"/>
              </a:rPr>
              <a:t>“Украинанинг миллий коррупцияга қарши кураш бюроси тўғрисида” Қонуни</a:t>
            </a:r>
            <a:r>
              <a:rPr lang="uz-Cyrl-UZ" dirty="0">
                <a:solidFill>
                  <a:srgbClr val="000000"/>
                </a:solidFill>
                <a:latin typeface="Times New Roman" panose="02020603050405020304" pitchFamily="18" charset="0"/>
                <a:ea typeface="Times New Roman" panose="02020603050405020304" pitchFamily="18" charset="0"/>
              </a:rPr>
              <a:t> билан 2014 йил 14 октябрда ташкил топган.</a:t>
            </a:r>
            <a:endParaRPr lang="ru-RU" dirty="0">
              <a:latin typeface="Times New Roman" panose="02020603050405020304" pitchFamily="18" charset="0"/>
              <a:ea typeface="Times New Roman" panose="02020603050405020304" pitchFamily="18" charset="0"/>
            </a:endParaRPr>
          </a:p>
        </p:txBody>
      </p:sp>
      <p:sp>
        <p:nvSpPr>
          <p:cNvPr id="5" name="Прямоугольник 4">
            <a:extLst>
              <a:ext uri="{FF2B5EF4-FFF2-40B4-BE49-F238E27FC236}">
                <a16:creationId xmlns:a16="http://schemas.microsoft.com/office/drawing/2014/main" id="{E3707A7B-29E1-4115-A725-830F8BAFC500}"/>
              </a:ext>
            </a:extLst>
          </p:cNvPr>
          <p:cNvSpPr/>
          <p:nvPr/>
        </p:nvSpPr>
        <p:spPr>
          <a:xfrm>
            <a:off x="5364088" y="332656"/>
            <a:ext cx="2001445" cy="646331"/>
          </a:xfrm>
          <a:prstGeom prst="rect">
            <a:avLst/>
          </a:prstGeom>
        </p:spPr>
        <p:txBody>
          <a:bodyPr wrap="none">
            <a:spAutoFit/>
          </a:bodyPr>
          <a:lstStyle/>
          <a:p>
            <a:r>
              <a:rPr lang="uz-Cyrl-UZ" sz="3600" b="1" dirty="0">
                <a:solidFill>
                  <a:srgbClr val="000000"/>
                </a:solidFill>
                <a:latin typeface="Times New Roman" panose="02020603050405020304" pitchFamily="18" charset="0"/>
                <a:ea typeface="Times New Roman" panose="02020603050405020304" pitchFamily="18" charset="0"/>
              </a:rPr>
              <a:t>Украина</a:t>
            </a:r>
            <a:endParaRPr lang="ru-RU" sz="3600" dirty="0"/>
          </a:p>
        </p:txBody>
      </p:sp>
      <p:sp>
        <p:nvSpPr>
          <p:cNvPr id="6" name="Прямоугольник 5">
            <a:extLst>
              <a:ext uri="{FF2B5EF4-FFF2-40B4-BE49-F238E27FC236}">
                <a16:creationId xmlns:a16="http://schemas.microsoft.com/office/drawing/2014/main" id="{FE4EF304-C393-4AB6-A6A1-0623E555F463}"/>
              </a:ext>
            </a:extLst>
          </p:cNvPr>
          <p:cNvSpPr/>
          <p:nvPr/>
        </p:nvSpPr>
        <p:spPr>
          <a:xfrm>
            <a:off x="827584" y="3274519"/>
            <a:ext cx="7848872" cy="1477328"/>
          </a:xfrm>
          <a:prstGeom prst="rect">
            <a:avLst/>
          </a:prstGeom>
        </p:spPr>
        <p:txBody>
          <a:bodyPr wrap="square">
            <a:spAutoFit/>
          </a:bodyPr>
          <a:lstStyle/>
          <a:p>
            <a:pPr indent="180340" algn="just">
              <a:spcAft>
                <a:spcPts val="0"/>
              </a:spcAft>
            </a:pPr>
            <a:r>
              <a:rPr lang="uz-Cyrl-UZ" b="1" dirty="0">
                <a:solidFill>
                  <a:srgbClr val="000000"/>
                </a:solidFill>
                <a:latin typeface="Times New Roman" panose="02020603050405020304" pitchFamily="18" charset="0"/>
                <a:ea typeface="Times New Roman" panose="02020603050405020304" pitchFamily="18" charset="0"/>
              </a:rPr>
              <a:t>Украина коррупциядан ва бошқа жиноятлардан олинган активларни идентификациялаш, назорат қилиш ва бошқариш бўйича миллий агентлиги </a:t>
            </a:r>
            <a:r>
              <a:rPr lang="uz-Cyrl-UZ" dirty="0">
                <a:solidFill>
                  <a:srgbClr val="000000"/>
                </a:solidFill>
                <a:latin typeface="Times New Roman" panose="02020603050405020304" pitchFamily="18" charset="0"/>
                <a:ea typeface="Times New Roman" panose="02020603050405020304" pitchFamily="18" charset="0"/>
              </a:rPr>
              <a:t> Украинанинг 2015 йил 10 ноябрдаги "Коррупцияга қарши ва бошқа жиноятлардан олинган активларни идентификация қилиш, назорат қилиш ва бошқариш тўғрисида”ги Қонуни билан тузилган.</a:t>
            </a:r>
            <a:endParaRPr lang="ru-RU" dirty="0">
              <a:latin typeface="Times New Roman" panose="02020603050405020304" pitchFamily="18" charset="0"/>
              <a:ea typeface="Times New Roman" panose="02020603050405020304" pitchFamily="18" charset="0"/>
            </a:endParaRPr>
          </a:p>
        </p:txBody>
      </p:sp>
      <p:sp>
        <p:nvSpPr>
          <p:cNvPr id="7" name="Прямоугольник 6">
            <a:extLst>
              <a:ext uri="{FF2B5EF4-FFF2-40B4-BE49-F238E27FC236}">
                <a16:creationId xmlns:a16="http://schemas.microsoft.com/office/drawing/2014/main" id="{B490268B-A216-461F-9463-4D7572C7674A}"/>
              </a:ext>
            </a:extLst>
          </p:cNvPr>
          <p:cNvSpPr/>
          <p:nvPr/>
        </p:nvSpPr>
        <p:spPr>
          <a:xfrm>
            <a:off x="755576" y="4909741"/>
            <a:ext cx="7848872" cy="1200329"/>
          </a:xfrm>
          <a:prstGeom prst="rect">
            <a:avLst/>
          </a:prstGeom>
        </p:spPr>
        <p:txBody>
          <a:bodyPr wrap="square">
            <a:spAutoFit/>
          </a:bodyPr>
          <a:lstStyle/>
          <a:p>
            <a:pPr indent="180340" algn="just">
              <a:spcAft>
                <a:spcPts val="0"/>
              </a:spcAft>
            </a:pPr>
            <a:r>
              <a:rPr lang="uz-Cyrl-UZ" dirty="0">
                <a:solidFill>
                  <a:srgbClr val="000000"/>
                </a:solidFill>
                <a:latin typeface="Times New Roman" panose="02020603050405020304" pitchFamily="18" charset="0"/>
                <a:ea typeface="Times New Roman" panose="02020603050405020304" pitchFamily="18" charset="0"/>
              </a:rPr>
              <a:t>2018 йил 11 июнда Украина парламенти </a:t>
            </a:r>
            <a:r>
              <a:rPr lang="uz-Cyrl-UZ" b="1" dirty="0">
                <a:solidFill>
                  <a:srgbClr val="000000"/>
                </a:solidFill>
                <a:latin typeface="Times New Roman" panose="02020603050405020304" pitchFamily="18" charset="0"/>
                <a:ea typeface="Times New Roman" panose="02020603050405020304" pitchFamily="18" charset="0"/>
              </a:rPr>
              <a:t>Украинанинг “Олий коррупцияга қарши суди тўғрисида”ги Қонунни</a:t>
            </a:r>
            <a:r>
              <a:rPr lang="uz-Cyrl-UZ" dirty="0">
                <a:solidFill>
                  <a:srgbClr val="000000"/>
                </a:solidFill>
                <a:latin typeface="Times New Roman" panose="02020603050405020304" pitchFamily="18" charset="0"/>
                <a:ea typeface="Times New Roman" panose="02020603050405020304" pitchFamily="18" charset="0"/>
              </a:rPr>
              <a:t>ни қабул қилди.</a:t>
            </a:r>
            <a:endParaRPr lang="ru-RU" dirty="0">
              <a:latin typeface="Times New Roman" panose="02020603050405020304" pitchFamily="18" charset="0"/>
              <a:ea typeface="Times New Roman" panose="02020603050405020304" pitchFamily="18" charset="0"/>
            </a:endParaRPr>
          </a:p>
          <a:p>
            <a:pPr indent="180340" algn="just">
              <a:spcAft>
                <a:spcPts val="0"/>
              </a:spcAft>
            </a:pPr>
            <a:r>
              <a:rPr lang="uz-Cyrl-UZ" dirty="0">
                <a:solidFill>
                  <a:srgbClr val="000000"/>
                </a:solidFill>
                <a:latin typeface="Times New Roman" panose="02020603050405020304" pitchFamily="18" charset="0"/>
                <a:ea typeface="Times New Roman" panose="02020603050405020304" pitchFamily="18" charset="0"/>
              </a:rPr>
              <a:t>Унинг ваколатига 32 минг доллардан кўпроқ миқдорда мансабдор шахслар томонидан зарар зарар етказилган ишлар кўрилади.</a:t>
            </a:r>
            <a:endParaRPr lang="ru-RU"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290483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p:nvSpPr>
        <p:spPr>
          <a:xfrm>
            <a:off x="1374796" y="299227"/>
            <a:ext cx="6192158" cy="646331"/>
          </a:xfrm>
          <a:prstGeom prst="rect">
            <a:avLst/>
          </a:prstGeom>
          <a:noFill/>
        </p:spPr>
        <p:txBody>
          <a:bodyPr wrap="square" rtlCol="0">
            <a:spAutoFit/>
          </a:bodyPr>
          <a:lstStyle/>
          <a:p>
            <a:pPr algn="ctr">
              <a:spcBef>
                <a:spcPct val="0"/>
              </a:spcBef>
              <a:buClrTx/>
              <a:buSzTx/>
            </a:pPr>
            <a:r>
              <a:rPr lang="uz-Cyrl-UZ" altLang="ru-RU" b="1" dirty="0">
                <a:latin typeface="Times New Roman" panose="02020603050405020304" pitchFamily="18" charset="0"/>
                <a:cs typeface="Times New Roman" panose="02020603050405020304" pitchFamily="18" charset="0"/>
              </a:rPr>
              <a:t>Коррупцияга қарши кураш борасида иқтисодий ривожланган давлатлар тажрибаси</a:t>
            </a:r>
          </a:p>
        </p:txBody>
      </p:sp>
      <p:grpSp>
        <p:nvGrpSpPr>
          <p:cNvPr id="8" name="Группа 7">
            <a:extLst>
              <a:ext uri="{FF2B5EF4-FFF2-40B4-BE49-F238E27FC236}">
                <a16:creationId xmlns:a16="http://schemas.microsoft.com/office/drawing/2014/main" id="{98578085-E2E8-41D7-834C-483ECA692C31}"/>
              </a:ext>
            </a:extLst>
          </p:cNvPr>
          <p:cNvGrpSpPr/>
          <p:nvPr/>
        </p:nvGrpSpPr>
        <p:grpSpPr>
          <a:xfrm>
            <a:off x="467544" y="1196752"/>
            <a:ext cx="8424936" cy="5403445"/>
            <a:chOff x="1062991" y="2008202"/>
            <a:chExt cx="7342460" cy="3585859"/>
          </a:xfrm>
        </p:grpSpPr>
        <p:grpSp>
          <p:nvGrpSpPr>
            <p:cNvPr id="5" name="Группа 4"/>
            <p:cNvGrpSpPr/>
            <p:nvPr/>
          </p:nvGrpSpPr>
          <p:grpSpPr>
            <a:xfrm>
              <a:off x="3149277" y="2132857"/>
              <a:ext cx="2845480" cy="2700300"/>
              <a:chOff x="2675014" y="1001738"/>
              <a:chExt cx="3793973" cy="5046640"/>
            </a:xfrm>
          </p:grpSpPr>
          <p:sp>
            <p:nvSpPr>
              <p:cNvPr id="87" name="Freeform: Shape 86">
                <a:extLst>
                  <a:ext uri="{FF2B5EF4-FFF2-40B4-BE49-F238E27FC236}">
                    <a16:creationId xmlns:a16="http://schemas.microsoft.com/office/drawing/2014/main" id="{8E7FDEF1-0D20-4E73-A96B-5EB1B480DC4A}"/>
                  </a:ext>
                </a:extLst>
              </p:cNvPr>
              <p:cNvSpPr>
                <a:spLocks/>
              </p:cNvSpPr>
              <p:nvPr/>
            </p:nvSpPr>
            <p:spPr bwMode="auto">
              <a:xfrm>
                <a:off x="2675014" y="2990043"/>
                <a:ext cx="1896986" cy="2516012"/>
              </a:xfrm>
              <a:custGeom>
                <a:avLst/>
                <a:gdLst>
                  <a:gd name="connsiteX0" fmla="*/ 1536618 w 2529314"/>
                  <a:gd name="connsiteY0" fmla="*/ 0 h 2516012"/>
                  <a:gd name="connsiteX1" fmla="*/ 1753961 w 2529314"/>
                  <a:gd name="connsiteY1" fmla="*/ 217327 h 2516012"/>
                  <a:gd name="connsiteX2" fmla="*/ 1700782 w 2529314"/>
                  <a:gd name="connsiteY2" fmla="*/ 404598 h 2516012"/>
                  <a:gd name="connsiteX3" fmla="*/ 1790956 w 2529314"/>
                  <a:gd name="connsiteY3" fmla="*/ 541005 h 2516012"/>
                  <a:gd name="connsiteX4" fmla="*/ 2380557 w 2529314"/>
                  <a:gd name="connsiteY4" fmla="*/ 541005 h 2516012"/>
                  <a:gd name="connsiteX5" fmla="*/ 2528499 w 2529314"/>
                  <a:gd name="connsiteY5" fmla="*/ 541005 h 2516012"/>
                  <a:gd name="connsiteX6" fmla="*/ 2529314 w 2529314"/>
                  <a:gd name="connsiteY6" fmla="*/ 541005 h 2516012"/>
                  <a:gd name="connsiteX7" fmla="*/ 2529314 w 2529314"/>
                  <a:gd name="connsiteY7" fmla="*/ 545515 h 2516012"/>
                  <a:gd name="connsiteX8" fmla="*/ 2529314 w 2529314"/>
                  <a:gd name="connsiteY8" fmla="*/ 677074 h 2516012"/>
                  <a:gd name="connsiteX9" fmla="*/ 2529314 w 2529314"/>
                  <a:gd name="connsiteY9" fmla="*/ 1269235 h 2516012"/>
                  <a:gd name="connsiteX10" fmla="*/ 2392907 w 2529314"/>
                  <a:gd name="connsiteY10" fmla="*/ 1359447 h 2516012"/>
                  <a:gd name="connsiteX11" fmla="*/ 2205636 w 2529314"/>
                  <a:gd name="connsiteY11" fmla="*/ 1303932 h 2516012"/>
                  <a:gd name="connsiteX12" fmla="*/ 1988309 w 2529314"/>
                  <a:gd name="connsiteY12" fmla="*/ 1521366 h 2516012"/>
                  <a:gd name="connsiteX13" fmla="*/ 2205636 w 2529314"/>
                  <a:gd name="connsiteY13" fmla="*/ 1738801 h 2516012"/>
                  <a:gd name="connsiteX14" fmla="*/ 2392907 w 2529314"/>
                  <a:gd name="connsiteY14" fmla="*/ 1685599 h 2516012"/>
                  <a:gd name="connsiteX15" fmla="*/ 2529314 w 2529314"/>
                  <a:gd name="connsiteY15" fmla="*/ 1775811 h 2516012"/>
                  <a:gd name="connsiteX16" fmla="*/ 2529314 w 2529314"/>
                  <a:gd name="connsiteY16" fmla="*/ 2365659 h 2516012"/>
                  <a:gd name="connsiteX17" fmla="*/ 2529314 w 2529314"/>
                  <a:gd name="connsiteY17" fmla="*/ 2516012 h 2516012"/>
                  <a:gd name="connsiteX18" fmla="*/ 2411403 w 2529314"/>
                  <a:gd name="connsiteY18" fmla="*/ 2516012 h 2516012"/>
                  <a:gd name="connsiteX19" fmla="*/ 2379035 w 2529314"/>
                  <a:gd name="connsiteY19" fmla="*/ 2513699 h 2516012"/>
                  <a:gd name="connsiteX20" fmla="*/ 1789478 w 2529314"/>
                  <a:gd name="connsiteY20" fmla="*/ 2513699 h 2516012"/>
                  <a:gd name="connsiteX21" fmla="*/ 1699311 w 2529314"/>
                  <a:gd name="connsiteY21" fmla="*/ 2374911 h 2516012"/>
                  <a:gd name="connsiteX22" fmla="*/ 1752486 w 2529314"/>
                  <a:gd name="connsiteY22" fmla="*/ 2187548 h 2516012"/>
                  <a:gd name="connsiteX23" fmla="*/ 1535160 w 2529314"/>
                  <a:gd name="connsiteY23" fmla="*/ 1970114 h 2516012"/>
                  <a:gd name="connsiteX24" fmla="*/ 1317833 w 2529314"/>
                  <a:gd name="connsiteY24" fmla="*/ 2187548 h 2516012"/>
                  <a:gd name="connsiteX25" fmla="*/ 1373321 w 2529314"/>
                  <a:gd name="connsiteY25" fmla="*/ 2374911 h 2516012"/>
                  <a:gd name="connsiteX26" fmla="*/ 1283153 w 2529314"/>
                  <a:gd name="connsiteY26" fmla="*/ 2513699 h 2516012"/>
                  <a:gd name="connsiteX27" fmla="*/ 693596 w 2529314"/>
                  <a:gd name="connsiteY27" fmla="*/ 2513699 h 2516012"/>
                  <a:gd name="connsiteX28" fmla="*/ 661229 w 2529314"/>
                  <a:gd name="connsiteY28" fmla="*/ 2516012 h 2516012"/>
                  <a:gd name="connsiteX29" fmla="*/ 541005 w 2529314"/>
                  <a:gd name="connsiteY29" fmla="*/ 2516012 h 2516012"/>
                  <a:gd name="connsiteX30" fmla="*/ 541005 w 2529314"/>
                  <a:gd name="connsiteY30" fmla="*/ 2365659 h 2516012"/>
                  <a:gd name="connsiteX31" fmla="*/ 541005 w 2529314"/>
                  <a:gd name="connsiteY31" fmla="*/ 1775811 h 2516012"/>
                  <a:gd name="connsiteX32" fmla="*/ 404598 w 2529314"/>
                  <a:gd name="connsiteY32" fmla="*/ 1685599 h 2516012"/>
                  <a:gd name="connsiteX33" fmla="*/ 217327 w 2529314"/>
                  <a:gd name="connsiteY33" fmla="*/ 1738801 h 2516012"/>
                  <a:gd name="connsiteX34" fmla="*/ 104040 w 2529314"/>
                  <a:gd name="connsiteY34" fmla="*/ 1708730 h 2516012"/>
                  <a:gd name="connsiteX35" fmla="*/ 94792 w 2529314"/>
                  <a:gd name="connsiteY35" fmla="*/ 1701790 h 2516012"/>
                  <a:gd name="connsiteX36" fmla="*/ 0 w 2529314"/>
                  <a:gd name="connsiteY36" fmla="*/ 1521366 h 2516012"/>
                  <a:gd name="connsiteX37" fmla="*/ 94792 w 2529314"/>
                  <a:gd name="connsiteY37" fmla="*/ 1340942 h 2516012"/>
                  <a:gd name="connsiteX38" fmla="*/ 104040 w 2529314"/>
                  <a:gd name="connsiteY38" fmla="*/ 1336316 h 2516012"/>
                  <a:gd name="connsiteX39" fmla="*/ 217327 w 2529314"/>
                  <a:gd name="connsiteY39" fmla="*/ 1303932 h 2516012"/>
                  <a:gd name="connsiteX40" fmla="*/ 404598 w 2529314"/>
                  <a:gd name="connsiteY40" fmla="*/ 1359447 h 2516012"/>
                  <a:gd name="connsiteX41" fmla="*/ 541005 w 2529314"/>
                  <a:gd name="connsiteY41" fmla="*/ 1269235 h 2516012"/>
                  <a:gd name="connsiteX42" fmla="*/ 541005 w 2529314"/>
                  <a:gd name="connsiteY42" fmla="*/ 677074 h 2516012"/>
                  <a:gd name="connsiteX43" fmla="*/ 541005 w 2529314"/>
                  <a:gd name="connsiteY43" fmla="*/ 526721 h 2516012"/>
                  <a:gd name="connsiteX44" fmla="*/ 542389 w 2529314"/>
                  <a:gd name="connsiteY44" fmla="*/ 526721 h 2516012"/>
                  <a:gd name="connsiteX45" fmla="*/ 542389 w 2529314"/>
                  <a:gd name="connsiteY45" fmla="*/ 539163 h 2516012"/>
                  <a:gd name="connsiteX46" fmla="*/ 542389 w 2529314"/>
                  <a:gd name="connsiteY46" fmla="*/ 541005 h 2516012"/>
                  <a:gd name="connsiteX47" fmla="*/ 694992 w 2529314"/>
                  <a:gd name="connsiteY47" fmla="*/ 541005 h 2516012"/>
                  <a:gd name="connsiteX48" fmla="*/ 1284593 w 2529314"/>
                  <a:gd name="connsiteY48" fmla="*/ 541005 h 2516012"/>
                  <a:gd name="connsiteX49" fmla="*/ 1374767 w 2529314"/>
                  <a:gd name="connsiteY49" fmla="*/ 404598 h 2516012"/>
                  <a:gd name="connsiteX50" fmla="*/ 1319275 w 2529314"/>
                  <a:gd name="connsiteY50" fmla="*/ 217327 h 2516012"/>
                  <a:gd name="connsiteX51" fmla="*/ 1536618 w 2529314"/>
                  <a:gd name="connsiteY51" fmla="*/ 0 h 251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529314" h="2516012">
                    <a:moveTo>
                      <a:pt x="1536618" y="0"/>
                    </a:moveTo>
                    <a:cubicBezTo>
                      <a:pt x="1656851" y="0"/>
                      <a:pt x="1753961" y="97104"/>
                      <a:pt x="1753961" y="217327"/>
                    </a:cubicBezTo>
                    <a:cubicBezTo>
                      <a:pt x="1753961" y="279751"/>
                      <a:pt x="1700782" y="404598"/>
                      <a:pt x="1700782" y="404598"/>
                    </a:cubicBezTo>
                    <a:cubicBezTo>
                      <a:pt x="1666099" y="480893"/>
                      <a:pt x="1707718" y="541005"/>
                      <a:pt x="1790956" y="541005"/>
                    </a:cubicBezTo>
                    <a:cubicBezTo>
                      <a:pt x="2380557" y="541005"/>
                      <a:pt x="2380557" y="541005"/>
                      <a:pt x="2380557" y="541005"/>
                    </a:cubicBezTo>
                    <a:cubicBezTo>
                      <a:pt x="2493275" y="541005"/>
                      <a:pt x="2521454" y="541005"/>
                      <a:pt x="2528499" y="541005"/>
                    </a:cubicBezTo>
                    <a:lnTo>
                      <a:pt x="2529314" y="541005"/>
                    </a:lnTo>
                    <a:lnTo>
                      <a:pt x="2529314" y="545515"/>
                    </a:lnTo>
                    <a:cubicBezTo>
                      <a:pt x="2529314" y="564309"/>
                      <a:pt x="2529314" y="601898"/>
                      <a:pt x="2529314" y="677074"/>
                    </a:cubicBezTo>
                    <a:cubicBezTo>
                      <a:pt x="2529314" y="677074"/>
                      <a:pt x="2529314" y="677074"/>
                      <a:pt x="2529314" y="1269235"/>
                    </a:cubicBezTo>
                    <a:cubicBezTo>
                      <a:pt x="2529314" y="1352508"/>
                      <a:pt x="2466890" y="1391831"/>
                      <a:pt x="2392907" y="1359447"/>
                    </a:cubicBezTo>
                    <a:cubicBezTo>
                      <a:pt x="2392907" y="1359447"/>
                      <a:pt x="2268060" y="1303932"/>
                      <a:pt x="2205636" y="1303932"/>
                    </a:cubicBezTo>
                    <a:cubicBezTo>
                      <a:pt x="2085413" y="1303932"/>
                      <a:pt x="1988309" y="1401084"/>
                      <a:pt x="1988309" y="1521366"/>
                    </a:cubicBezTo>
                    <a:cubicBezTo>
                      <a:pt x="1988309" y="1641649"/>
                      <a:pt x="2085413" y="1738801"/>
                      <a:pt x="2205636" y="1738801"/>
                    </a:cubicBezTo>
                    <a:cubicBezTo>
                      <a:pt x="2268060" y="1738801"/>
                      <a:pt x="2392907" y="1685599"/>
                      <a:pt x="2392907" y="1685599"/>
                    </a:cubicBezTo>
                    <a:cubicBezTo>
                      <a:pt x="2466890" y="1650902"/>
                      <a:pt x="2529314" y="1692538"/>
                      <a:pt x="2529314" y="1775811"/>
                    </a:cubicBezTo>
                    <a:cubicBezTo>
                      <a:pt x="2529314" y="1775811"/>
                      <a:pt x="2529314" y="1775811"/>
                      <a:pt x="2529314" y="2365659"/>
                    </a:cubicBezTo>
                    <a:cubicBezTo>
                      <a:pt x="2529314" y="2365659"/>
                      <a:pt x="2529314" y="2365659"/>
                      <a:pt x="2529314" y="2516012"/>
                    </a:cubicBezTo>
                    <a:cubicBezTo>
                      <a:pt x="2529314" y="2516012"/>
                      <a:pt x="2529314" y="2516012"/>
                      <a:pt x="2411403" y="2516012"/>
                    </a:cubicBezTo>
                    <a:cubicBezTo>
                      <a:pt x="2399843" y="2513699"/>
                      <a:pt x="2390595" y="2513699"/>
                      <a:pt x="2379035" y="2513699"/>
                    </a:cubicBezTo>
                    <a:cubicBezTo>
                      <a:pt x="2379035" y="2513699"/>
                      <a:pt x="2379035" y="2513699"/>
                      <a:pt x="1789478" y="2513699"/>
                    </a:cubicBezTo>
                    <a:cubicBezTo>
                      <a:pt x="1706247" y="2513699"/>
                      <a:pt x="1664631" y="2451244"/>
                      <a:pt x="1699311" y="2374911"/>
                    </a:cubicBezTo>
                    <a:cubicBezTo>
                      <a:pt x="1699311" y="2374911"/>
                      <a:pt x="1752486" y="2250002"/>
                      <a:pt x="1752486" y="2187548"/>
                    </a:cubicBezTo>
                    <a:cubicBezTo>
                      <a:pt x="1752486" y="2067265"/>
                      <a:pt x="1655383" y="1970114"/>
                      <a:pt x="1535160" y="1970114"/>
                    </a:cubicBezTo>
                    <a:cubicBezTo>
                      <a:pt x="1414936" y="1970114"/>
                      <a:pt x="1317833" y="2067265"/>
                      <a:pt x="1317833" y="2187548"/>
                    </a:cubicBezTo>
                    <a:cubicBezTo>
                      <a:pt x="1317833" y="2250002"/>
                      <a:pt x="1373321" y="2374911"/>
                      <a:pt x="1373321" y="2374911"/>
                    </a:cubicBezTo>
                    <a:cubicBezTo>
                      <a:pt x="1405688" y="2451244"/>
                      <a:pt x="1366385" y="2513699"/>
                      <a:pt x="1283153" y="2513699"/>
                    </a:cubicBezTo>
                    <a:cubicBezTo>
                      <a:pt x="1283153" y="2513699"/>
                      <a:pt x="1283153" y="2513699"/>
                      <a:pt x="693596" y="2513699"/>
                    </a:cubicBezTo>
                    <a:cubicBezTo>
                      <a:pt x="682036" y="2513699"/>
                      <a:pt x="670477" y="2513699"/>
                      <a:pt x="661229" y="2516012"/>
                    </a:cubicBezTo>
                    <a:cubicBezTo>
                      <a:pt x="661229" y="2516012"/>
                      <a:pt x="661229" y="2516012"/>
                      <a:pt x="541005" y="2516012"/>
                    </a:cubicBezTo>
                    <a:cubicBezTo>
                      <a:pt x="541005" y="2516012"/>
                      <a:pt x="541005" y="2516012"/>
                      <a:pt x="541005" y="2365659"/>
                    </a:cubicBezTo>
                    <a:cubicBezTo>
                      <a:pt x="541005" y="2365659"/>
                      <a:pt x="541005" y="2365659"/>
                      <a:pt x="541005" y="1775811"/>
                    </a:cubicBezTo>
                    <a:cubicBezTo>
                      <a:pt x="541005" y="1692538"/>
                      <a:pt x="480893" y="1650902"/>
                      <a:pt x="404598" y="1685599"/>
                    </a:cubicBezTo>
                    <a:cubicBezTo>
                      <a:pt x="393038" y="1690225"/>
                      <a:pt x="277439" y="1738801"/>
                      <a:pt x="217327" y="1738801"/>
                    </a:cubicBezTo>
                    <a:cubicBezTo>
                      <a:pt x="175711" y="1738801"/>
                      <a:pt x="138719" y="1727235"/>
                      <a:pt x="104040" y="1708730"/>
                    </a:cubicBezTo>
                    <a:cubicBezTo>
                      <a:pt x="101728" y="1706417"/>
                      <a:pt x="99416" y="1704104"/>
                      <a:pt x="94792" y="1701790"/>
                    </a:cubicBezTo>
                    <a:cubicBezTo>
                      <a:pt x="36992" y="1662467"/>
                      <a:pt x="0" y="1597700"/>
                      <a:pt x="0" y="1521366"/>
                    </a:cubicBezTo>
                    <a:cubicBezTo>
                      <a:pt x="0" y="1447346"/>
                      <a:pt x="36992" y="1380265"/>
                      <a:pt x="94792" y="1340942"/>
                    </a:cubicBezTo>
                    <a:cubicBezTo>
                      <a:pt x="99416" y="1338629"/>
                      <a:pt x="101728" y="1336316"/>
                      <a:pt x="104040" y="1336316"/>
                    </a:cubicBezTo>
                    <a:cubicBezTo>
                      <a:pt x="138719" y="1315498"/>
                      <a:pt x="175711" y="1303932"/>
                      <a:pt x="217327" y="1303932"/>
                    </a:cubicBezTo>
                    <a:cubicBezTo>
                      <a:pt x="277439" y="1303932"/>
                      <a:pt x="393038" y="1354821"/>
                      <a:pt x="404598" y="1359447"/>
                    </a:cubicBezTo>
                    <a:cubicBezTo>
                      <a:pt x="480893" y="1391831"/>
                      <a:pt x="541005" y="1350195"/>
                      <a:pt x="541005" y="1269235"/>
                    </a:cubicBezTo>
                    <a:cubicBezTo>
                      <a:pt x="541005" y="1269235"/>
                      <a:pt x="541005" y="1269235"/>
                      <a:pt x="541005" y="677074"/>
                    </a:cubicBezTo>
                    <a:cubicBezTo>
                      <a:pt x="541005" y="677074"/>
                      <a:pt x="541005" y="677074"/>
                      <a:pt x="541005" y="526721"/>
                    </a:cubicBezTo>
                    <a:lnTo>
                      <a:pt x="542389" y="526721"/>
                    </a:lnTo>
                    <a:lnTo>
                      <a:pt x="542389" y="539163"/>
                    </a:lnTo>
                    <a:cubicBezTo>
                      <a:pt x="542389" y="541005"/>
                      <a:pt x="542389" y="541005"/>
                      <a:pt x="542389" y="541005"/>
                    </a:cubicBezTo>
                    <a:cubicBezTo>
                      <a:pt x="694992" y="541005"/>
                      <a:pt x="694992" y="541005"/>
                      <a:pt x="694992" y="541005"/>
                    </a:cubicBezTo>
                    <a:cubicBezTo>
                      <a:pt x="1284593" y="541005"/>
                      <a:pt x="1284593" y="541005"/>
                      <a:pt x="1284593" y="541005"/>
                    </a:cubicBezTo>
                    <a:cubicBezTo>
                      <a:pt x="1367831" y="541005"/>
                      <a:pt x="1407137" y="480893"/>
                      <a:pt x="1374767" y="404598"/>
                    </a:cubicBezTo>
                    <a:cubicBezTo>
                      <a:pt x="1374767" y="404598"/>
                      <a:pt x="1319275" y="279751"/>
                      <a:pt x="1319275" y="217327"/>
                    </a:cubicBezTo>
                    <a:cubicBezTo>
                      <a:pt x="1319275" y="97104"/>
                      <a:pt x="1416386" y="0"/>
                      <a:pt x="1536618" y="0"/>
                    </a:cubicBezTo>
                    <a:close/>
                  </a:path>
                </a:pathLst>
              </a:custGeom>
              <a:solidFill>
                <a:srgbClr val="C00000"/>
              </a:solidFill>
              <a:ln w="3175">
                <a:solidFill>
                  <a:schemeClr val="accent5"/>
                </a:solidFill>
              </a:ln>
            </p:spPr>
            <p:txBody>
              <a:bodyPr vert="horz" wrap="square" lIns="68580" tIns="34290" rIns="68580" bIns="3429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solidFill>
                </a:endParaRPr>
              </a:p>
            </p:txBody>
          </p:sp>
          <p:sp>
            <p:nvSpPr>
              <p:cNvPr id="39" name="Freeform: Shape 38">
                <a:extLst>
                  <a:ext uri="{FF2B5EF4-FFF2-40B4-BE49-F238E27FC236}">
                    <a16:creationId xmlns:a16="http://schemas.microsoft.com/office/drawing/2014/main" id="{450E5E74-6C67-4762-BA22-95292826D643}"/>
                  </a:ext>
                </a:extLst>
              </p:cNvPr>
              <p:cNvSpPr>
                <a:spLocks/>
              </p:cNvSpPr>
              <p:nvPr/>
            </p:nvSpPr>
            <p:spPr bwMode="auto">
              <a:xfrm>
                <a:off x="4572001" y="1545219"/>
                <a:ext cx="1896986" cy="2517163"/>
              </a:xfrm>
              <a:custGeom>
                <a:avLst/>
                <a:gdLst>
                  <a:gd name="connsiteX0" fmla="*/ 0 w 2318460"/>
                  <a:gd name="connsiteY0" fmla="*/ 0 h 2307322"/>
                  <a:gd name="connsiteX1" fmla="*/ 110201 w 2318460"/>
                  <a:gd name="connsiteY1" fmla="*/ 0 h 2307322"/>
                  <a:gd name="connsiteX2" fmla="*/ 137752 w 2318460"/>
                  <a:gd name="connsiteY2" fmla="*/ 4239 h 2307322"/>
                  <a:gd name="connsiteX3" fmla="*/ 680280 w 2318460"/>
                  <a:gd name="connsiteY3" fmla="*/ 4239 h 2307322"/>
                  <a:gd name="connsiteX4" fmla="*/ 760811 w 2318460"/>
                  <a:gd name="connsiteY4" fmla="*/ 129274 h 2307322"/>
                  <a:gd name="connsiteX5" fmla="*/ 712068 w 2318460"/>
                  <a:gd name="connsiteY5" fmla="*/ 300934 h 2307322"/>
                  <a:gd name="connsiteX6" fmla="*/ 911278 w 2318460"/>
                  <a:gd name="connsiteY6" fmla="*/ 500143 h 2307322"/>
                  <a:gd name="connsiteX7" fmla="*/ 1110487 w 2318460"/>
                  <a:gd name="connsiteY7" fmla="*/ 300934 h 2307322"/>
                  <a:gd name="connsiteX8" fmla="*/ 1059625 w 2318460"/>
                  <a:gd name="connsiteY8" fmla="*/ 129274 h 2307322"/>
                  <a:gd name="connsiteX9" fmla="*/ 1142276 w 2318460"/>
                  <a:gd name="connsiteY9" fmla="*/ 4239 h 2307322"/>
                  <a:gd name="connsiteX10" fmla="*/ 1684804 w 2318460"/>
                  <a:gd name="connsiteY10" fmla="*/ 4239 h 2307322"/>
                  <a:gd name="connsiteX11" fmla="*/ 1712355 w 2318460"/>
                  <a:gd name="connsiteY11" fmla="*/ 0 h 2307322"/>
                  <a:gd name="connsiteX12" fmla="*/ 1822556 w 2318460"/>
                  <a:gd name="connsiteY12" fmla="*/ 0 h 2307322"/>
                  <a:gd name="connsiteX13" fmla="*/ 1822556 w 2318460"/>
                  <a:gd name="connsiteY13" fmla="*/ 137751 h 2307322"/>
                  <a:gd name="connsiteX14" fmla="*/ 1822556 w 2318460"/>
                  <a:gd name="connsiteY14" fmla="*/ 680279 h 2307322"/>
                  <a:gd name="connsiteX15" fmla="*/ 1947591 w 2318460"/>
                  <a:gd name="connsiteY15" fmla="*/ 762930 h 2307322"/>
                  <a:gd name="connsiteX16" fmla="*/ 1949711 w 2318460"/>
                  <a:gd name="connsiteY16" fmla="*/ 760811 h 2307322"/>
                  <a:gd name="connsiteX17" fmla="*/ 2119251 w 2318460"/>
                  <a:gd name="connsiteY17" fmla="*/ 712068 h 2307322"/>
                  <a:gd name="connsiteX18" fmla="*/ 2223094 w 2318460"/>
                  <a:gd name="connsiteY18" fmla="*/ 741737 h 2307322"/>
                  <a:gd name="connsiteX19" fmla="*/ 2231571 w 2318460"/>
                  <a:gd name="connsiteY19" fmla="*/ 745976 h 2307322"/>
                  <a:gd name="connsiteX20" fmla="*/ 2318460 w 2318460"/>
                  <a:gd name="connsiteY20" fmla="*/ 911277 h 2307322"/>
                  <a:gd name="connsiteX21" fmla="*/ 2231571 w 2318460"/>
                  <a:gd name="connsiteY21" fmla="*/ 1076579 h 2307322"/>
                  <a:gd name="connsiteX22" fmla="*/ 2223094 w 2318460"/>
                  <a:gd name="connsiteY22" fmla="*/ 1080817 h 2307322"/>
                  <a:gd name="connsiteX23" fmla="*/ 2119251 w 2318460"/>
                  <a:gd name="connsiteY23" fmla="*/ 1110487 h 2307322"/>
                  <a:gd name="connsiteX24" fmla="*/ 1949711 w 2318460"/>
                  <a:gd name="connsiteY24" fmla="*/ 1061744 h 2307322"/>
                  <a:gd name="connsiteX25" fmla="*/ 1947591 w 2318460"/>
                  <a:gd name="connsiteY25" fmla="*/ 1059625 h 2307322"/>
                  <a:gd name="connsiteX26" fmla="*/ 1822556 w 2318460"/>
                  <a:gd name="connsiteY26" fmla="*/ 1142276 h 2307322"/>
                  <a:gd name="connsiteX27" fmla="*/ 1822556 w 2318460"/>
                  <a:gd name="connsiteY27" fmla="*/ 1684804 h 2307322"/>
                  <a:gd name="connsiteX28" fmla="*/ 1822556 w 2318460"/>
                  <a:gd name="connsiteY28" fmla="*/ 1822555 h 2307322"/>
                  <a:gd name="connsiteX29" fmla="*/ 1821648 w 2318460"/>
                  <a:gd name="connsiteY29" fmla="*/ 1822555 h 2307322"/>
                  <a:gd name="connsiteX30" fmla="*/ 1818252 w 2318460"/>
                  <a:gd name="connsiteY30" fmla="*/ 1822555 h 2307322"/>
                  <a:gd name="connsiteX31" fmla="*/ 1818252 w 2318460"/>
                  <a:gd name="connsiteY31" fmla="*/ 1811020 h 2307322"/>
                  <a:gd name="connsiteX32" fmla="*/ 1818252 w 2318460"/>
                  <a:gd name="connsiteY32" fmla="*/ 1809298 h 2307322"/>
                  <a:gd name="connsiteX33" fmla="*/ 1680501 w 2318460"/>
                  <a:gd name="connsiteY33" fmla="*/ 1809298 h 2307322"/>
                  <a:gd name="connsiteX34" fmla="*/ 1137973 w 2318460"/>
                  <a:gd name="connsiteY34" fmla="*/ 1809298 h 2307322"/>
                  <a:gd name="connsiteX35" fmla="*/ 1055322 w 2318460"/>
                  <a:gd name="connsiteY35" fmla="*/ 1936453 h 2307322"/>
                  <a:gd name="connsiteX36" fmla="*/ 1106184 w 2318460"/>
                  <a:gd name="connsiteY36" fmla="*/ 2108112 h 2307322"/>
                  <a:gd name="connsiteX37" fmla="*/ 906974 w 2318460"/>
                  <a:gd name="connsiteY37" fmla="*/ 2307322 h 2307322"/>
                  <a:gd name="connsiteX38" fmla="*/ 707765 w 2318460"/>
                  <a:gd name="connsiteY38" fmla="*/ 2108112 h 2307322"/>
                  <a:gd name="connsiteX39" fmla="*/ 756508 w 2318460"/>
                  <a:gd name="connsiteY39" fmla="*/ 1936453 h 2307322"/>
                  <a:gd name="connsiteX40" fmla="*/ 673857 w 2318460"/>
                  <a:gd name="connsiteY40" fmla="*/ 1809298 h 2307322"/>
                  <a:gd name="connsiteX41" fmla="*/ 133448 w 2318460"/>
                  <a:gd name="connsiteY41" fmla="*/ 1809298 h 2307322"/>
                  <a:gd name="connsiteX42" fmla="*/ 12916 w 2318460"/>
                  <a:gd name="connsiteY42" fmla="*/ 1809298 h 2307322"/>
                  <a:gd name="connsiteX43" fmla="*/ 0 w 2318460"/>
                  <a:gd name="connsiteY43" fmla="*/ 1809298 h 2307322"/>
                  <a:gd name="connsiteX44" fmla="*/ 0 w 2318460"/>
                  <a:gd name="connsiteY44" fmla="*/ 1805336 h 2307322"/>
                  <a:gd name="connsiteX45" fmla="*/ 0 w 2318460"/>
                  <a:gd name="connsiteY45" fmla="*/ 1684804 h 2307322"/>
                  <a:gd name="connsiteX46" fmla="*/ 0 w 2318460"/>
                  <a:gd name="connsiteY46" fmla="*/ 1142276 h 2307322"/>
                  <a:gd name="connsiteX47" fmla="*/ 127155 w 2318460"/>
                  <a:gd name="connsiteY47" fmla="*/ 1059625 h 2307322"/>
                  <a:gd name="connsiteX48" fmla="*/ 298815 w 2318460"/>
                  <a:gd name="connsiteY48" fmla="*/ 1110487 h 2307322"/>
                  <a:gd name="connsiteX49" fmla="*/ 498024 w 2318460"/>
                  <a:gd name="connsiteY49" fmla="*/ 911277 h 2307322"/>
                  <a:gd name="connsiteX50" fmla="*/ 298815 w 2318460"/>
                  <a:gd name="connsiteY50" fmla="*/ 712068 h 2307322"/>
                  <a:gd name="connsiteX51" fmla="*/ 127155 w 2318460"/>
                  <a:gd name="connsiteY51" fmla="*/ 760811 h 2307322"/>
                  <a:gd name="connsiteX52" fmla="*/ 0 w 2318460"/>
                  <a:gd name="connsiteY52" fmla="*/ 680279 h 2307322"/>
                  <a:gd name="connsiteX53" fmla="*/ 0 w 2318460"/>
                  <a:gd name="connsiteY53" fmla="*/ 137751 h 2307322"/>
                  <a:gd name="connsiteX54" fmla="*/ 0 w 2318460"/>
                  <a:gd name="connsiteY54" fmla="*/ 0 h 2307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18460" h="2307322">
                    <a:moveTo>
                      <a:pt x="0" y="0"/>
                    </a:moveTo>
                    <a:cubicBezTo>
                      <a:pt x="0" y="0"/>
                      <a:pt x="0" y="0"/>
                      <a:pt x="110201" y="0"/>
                    </a:cubicBezTo>
                    <a:cubicBezTo>
                      <a:pt x="118678" y="2119"/>
                      <a:pt x="129275" y="4239"/>
                      <a:pt x="137752" y="4239"/>
                    </a:cubicBezTo>
                    <a:cubicBezTo>
                      <a:pt x="137752" y="4239"/>
                      <a:pt x="137752" y="4239"/>
                      <a:pt x="680280" y="4239"/>
                    </a:cubicBezTo>
                    <a:cubicBezTo>
                      <a:pt x="754453" y="4239"/>
                      <a:pt x="792600" y="59339"/>
                      <a:pt x="760811" y="129274"/>
                    </a:cubicBezTo>
                    <a:cubicBezTo>
                      <a:pt x="760811" y="129274"/>
                      <a:pt x="712068" y="243714"/>
                      <a:pt x="712068" y="300934"/>
                    </a:cubicBezTo>
                    <a:cubicBezTo>
                      <a:pt x="712068" y="411134"/>
                      <a:pt x="801077" y="500143"/>
                      <a:pt x="911278" y="500143"/>
                    </a:cubicBezTo>
                    <a:cubicBezTo>
                      <a:pt x="1021479" y="500143"/>
                      <a:pt x="1110487" y="411134"/>
                      <a:pt x="1110487" y="300934"/>
                    </a:cubicBezTo>
                    <a:cubicBezTo>
                      <a:pt x="1110487" y="243714"/>
                      <a:pt x="1059625" y="129274"/>
                      <a:pt x="1059625" y="129274"/>
                    </a:cubicBezTo>
                    <a:cubicBezTo>
                      <a:pt x="1029956" y="59339"/>
                      <a:pt x="1068102" y="4239"/>
                      <a:pt x="1142276" y="4239"/>
                    </a:cubicBezTo>
                    <a:cubicBezTo>
                      <a:pt x="1142276" y="4239"/>
                      <a:pt x="1142276" y="4239"/>
                      <a:pt x="1684804" y="4239"/>
                    </a:cubicBezTo>
                    <a:cubicBezTo>
                      <a:pt x="1693281" y="4239"/>
                      <a:pt x="1703878" y="2119"/>
                      <a:pt x="1712355" y="0"/>
                    </a:cubicBezTo>
                    <a:cubicBezTo>
                      <a:pt x="1712355" y="0"/>
                      <a:pt x="1712355" y="0"/>
                      <a:pt x="1822556" y="0"/>
                    </a:cubicBezTo>
                    <a:cubicBezTo>
                      <a:pt x="1822556" y="0"/>
                      <a:pt x="1822556" y="0"/>
                      <a:pt x="1822556" y="137751"/>
                    </a:cubicBezTo>
                    <a:cubicBezTo>
                      <a:pt x="1822556" y="137751"/>
                      <a:pt x="1822556" y="137751"/>
                      <a:pt x="1822556" y="680279"/>
                    </a:cubicBezTo>
                    <a:cubicBezTo>
                      <a:pt x="1822556" y="754453"/>
                      <a:pt x="1879775" y="792599"/>
                      <a:pt x="1947591" y="762930"/>
                    </a:cubicBezTo>
                    <a:cubicBezTo>
                      <a:pt x="1947591" y="760811"/>
                      <a:pt x="1949711" y="760811"/>
                      <a:pt x="1949711" y="760811"/>
                    </a:cubicBezTo>
                    <a:cubicBezTo>
                      <a:pt x="1958188" y="758691"/>
                      <a:pt x="2064150" y="712068"/>
                      <a:pt x="2119251" y="712068"/>
                    </a:cubicBezTo>
                    <a:cubicBezTo>
                      <a:pt x="2157397" y="712068"/>
                      <a:pt x="2193424" y="722664"/>
                      <a:pt x="2223094" y="741737"/>
                    </a:cubicBezTo>
                    <a:cubicBezTo>
                      <a:pt x="2225213" y="741737"/>
                      <a:pt x="2229452" y="743857"/>
                      <a:pt x="2231571" y="745976"/>
                    </a:cubicBezTo>
                    <a:cubicBezTo>
                      <a:pt x="2284552" y="782003"/>
                      <a:pt x="2318460" y="841342"/>
                      <a:pt x="2318460" y="911277"/>
                    </a:cubicBezTo>
                    <a:cubicBezTo>
                      <a:pt x="2318460" y="979093"/>
                      <a:pt x="2284552" y="1040552"/>
                      <a:pt x="2231571" y="1076579"/>
                    </a:cubicBezTo>
                    <a:cubicBezTo>
                      <a:pt x="2229452" y="1078698"/>
                      <a:pt x="2225213" y="1080817"/>
                      <a:pt x="2223094" y="1080817"/>
                    </a:cubicBezTo>
                    <a:cubicBezTo>
                      <a:pt x="2193424" y="1099891"/>
                      <a:pt x="2157397" y="1110487"/>
                      <a:pt x="2119251" y="1110487"/>
                    </a:cubicBezTo>
                    <a:cubicBezTo>
                      <a:pt x="2064150" y="1110487"/>
                      <a:pt x="1958188" y="1063863"/>
                      <a:pt x="1949711" y="1061744"/>
                    </a:cubicBezTo>
                    <a:cubicBezTo>
                      <a:pt x="1949711" y="1061744"/>
                      <a:pt x="1947591" y="1059625"/>
                      <a:pt x="1947591" y="1059625"/>
                    </a:cubicBezTo>
                    <a:cubicBezTo>
                      <a:pt x="1879775" y="1029955"/>
                      <a:pt x="1822556" y="1068102"/>
                      <a:pt x="1822556" y="1142276"/>
                    </a:cubicBezTo>
                    <a:cubicBezTo>
                      <a:pt x="1822556" y="1142276"/>
                      <a:pt x="1822556" y="1142276"/>
                      <a:pt x="1822556" y="1684804"/>
                    </a:cubicBezTo>
                    <a:cubicBezTo>
                      <a:pt x="1822556" y="1684804"/>
                      <a:pt x="1822556" y="1684804"/>
                      <a:pt x="1822556" y="1822555"/>
                    </a:cubicBezTo>
                    <a:cubicBezTo>
                      <a:pt x="1822556" y="1822555"/>
                      <a:pt x="1822556" y="1822555"/>
                      <a:pt x="1821648" y="1822555"/>
                    </a:cubicBezTo>
                    <a:lnTo>
                      <a:pt x="1818252" y="1822555"/>
                    </a:lnTo>
                    <a:lnTo>
                      <a:pt x="1818252" y="1811020"/>
                    </a:lnTo>
                    <a:cubicBezTo>
                      <a:pt x="1818252" y="1809298"/>
                      <a:pt x="1818252" y="1809298"/>
                      <a:pt x="1818252" y="1809298"/>
                    </a:cubicBezTo>
                    <a:cubicBezTo>
                      <a:pt x="1680501" y="1809298"/>
                      <a:pt x="1680501" y="1809298"/>
                      <a:pt x="1680501" y="1809298"/>
                    </a:cubicBezTo>
                    <a:cubicBezTo>
                      <a:pt x="1137973" y="1809298"/>
                      <a:pt x="1137973" y="1809298"/>
                      <a:pt x="1137973" y="1809298"/>
                    </a:cubicBezTo>
                    <a:cubicBezTo>
                      <a:pt x="1061680" y="1809298"/>
                      <a:pt x="1025653" y="1866518"/>
                      <a:pt x="1055322" y="1936453"/>
                    </a:cubicBezTo>
                    <a:cubicBezTo>
                      <a:pt x="1055322" y="1936453"/>
                      <a:pt x="1106184" y="2050893"/>
                      <a:pt x="1106184" y="2108112"/>
                    </a:cubicBezTo>
                    <a:cubicBezTo>
                      <a:pt x="1106184" y="2218313"/>
                      <a:pt x="1017176" y="2307322"/>
                      <a:pt x="906974" y="2307322"/>
                    </a:cubicBezTo>
                    <a:cubicBezTo>
                      <a:pt x="796773" y="2307322"/>
                      <a:pt x="707765" y="2218313"/>
                      <a:pt x="707765" y="2108112"/>
                    </a:cubicBezTo>
                    <a:cubicBezTo>
                      <a:pt x="707765" y="2050893"/>
                      <a:pt x="756508" y="1936453"/>
                      <a:pt x="756508" y="1936453"/>
                    </a:cubicBezTo>
                    <a:cubicBezTo>
                      <a:pt x="788296" y="1866518"/>
                      <a:pt x="750150" y="1809298"/>
                      <a:pt x="673857" y="1809298"/>
                    </a:cubicBezTo>
                    <a:cubicBezTo>
                      <a:pt x="133448" y="1809298"/>
                      <a:pt x="133448" y="1809298"/>
                      <a:pt x="133448" y="1809298"/>
                    </a:cubicBezTo>
                    <a:cubicBezTo>
                      <a:pt x="64573" y="1809298"/>
                      <a:pt x="30135" y="1809298"/>
                      <a:pt x="12916" y="1809298"/>
                    </a:cubicBezTo>
                    <a:lnTo>
                      <a:pt x="0" y="1809298"/>
                    </a:lnTo>
                    <a:lnTo>
                      <a:pt x="0" y="1805336"/>
                    </a:lnTo>
                    <a:cubicBezTo>
                      <a:pt x="0" y="1788117"/>
                      <a:pt x="0" y="1753680"/>
                      <a:pt x="0" y="1684804"/>
                    </a:cubicBezTo>
                    <a:cubicBezTo>
                      <a:pt x="0" y="1684804"/>
                      <a:pt x="0" y="1684804"/>
                      <a:pt x="0" y="1142276"/>
                    </a:cubicBezTo>
                    <a:cubicBezTo>
                      <a:pt x="0" y="1068102"/>
                      <a:pt x="57220" y="1029955"/>
                      <a:pt x="127155" y="1059625"/>
                    </a:cubicBezTo>
                    <a:cubicBezTo>
                      <a:pt x="127155" y="1059625"/>
                      <a:pt x="241595" y="1110487"/>
                      <a:pt x="298815" y="1110487"/>
                    </a:cubicBezTo>
                    <a:cubicBezTo>
                      <a:pt x="406896" y="1110487"/>
                      <a:pt x="498024" y="1021478"/>
                      <a:pt x="498024" y="911277"/>
                    </a:cubicBezTo>
                    <a:cubicBezTo>
                      <a:pt x="498024" y="801076"/>
                      <a:pt x="406896" y="712068"/>
                      <a:pt x="298815" y="712068"/>
                    </a:cubicBezTo>
                    <a:cubicBezTo>
                      <a:pt x="241595" y="712068"/>
                      <a:pt x="127155" y="760811"/>
                      <a:pt x="127155" y="760811"/>
                    </a:cubicBezTo>
                    <a:cubicBezTo>
                      <a:pt x="57220" y="792599"/>
                      <a:pt x="0" y="754453"/>
                      <a:pt x="0" y="680279"/>
                    </a:cubicBezTo>
                    <a:cubicBezTo>
                      <a:pt x="0" y="680279"/>
                      <a:pt x="0" y="680279"/>
                      <a:pt x="0" y="137751"/>
                    </a:cubicBezTo>
                    <a:cubicBezTo>
                      <a:pt x="0" y="137751"/>
                      <a:pt x="0" y="137751"/>
                      <a:pt x="0" y="0"/>
                    </a:cubicBezTo>
                    <a:close/>
                  </a:path>
                </a:pathLst>
              </a:custGeom>
              <a:solidFill>
                <a:schemeClr val="tx1">
                  <a:lumMod val="50000"/>
                </a:schemeClr>
              </a:solidFill>
              <a:ln w="3175">
                <a:solidFill>
                  <a:schemeClr val="accent3"/>
                </a:solidFill>
              </a:ln>
            </p:spPr>
            <p:txBody>
              <a:bodyPr vert="horz" wrap="square" lIns="68580" tIns="34290" rIns="68580" bIns="3429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solidFill>
                </a:endParaRPr>
              </a:p>
            </p:txBody>
          </p:sp>
          <p:sp>
            <p:nvSpPr>
              <p:cNvPr id="40" name="Freeform 12">
                <a:extLst>
                  <a:ext uri="{FF2B5EF4-FFF2-40B4-BE49-F238E27FC236}">
                    <a16:creationId xmlns:a16="http://schemas.microsoft.com/office/drawing/2014/main" id="{F2810917-954A-417E-BC30-754A516C8AEF}"/>
                  </a:ext>
                </a:extLst>
              </p:cNvPr>
              <p:cNvSpPr>
                <a:spLocks/>
              </p:cNvSpPr>
              <p:nvPr/>
            </p:nvSpPr>
            <p:spPr bwMode="auto">
              <a:xfrm>
                <a:off x="4162726" y="3519065"/>
                <a:ext cx="1896986" cy="2529313"/>
              </a:xfrm>
              <a:custGeom>
                <a:avLst/>
                <a:gdLst>
                  <a:gd name="T0" fmla="*/ 94 w 1094"/>
                  <a:gd name="T1" fmla="*/ 524 h 1094"/>
                  <a:gd name="T2" fmla="*/ 174 w 1094"/>
                  <a:gd name="T3" fmla="*/ 501 h 1094"/>
                  <a:gd name="T4" fmla="*/ 234 w 1094"/>
                  <a:gd name="T5" fmla="*/ 540 h 1094"/>
                  <a:gd name="T6" fmla="*/ 234 w 1094"/>
                  <a:gd name="T7" fmla="*/ 795 h 1094"/>
                  <a:gd name="T8" fmla="*/ 234 w 1094"/>
                  <a:gd name="T9" fmla="*/ 795 h 1094"/>
                  <a:gd name="T10" fmla="*/ 234 w 1094"/>
                  <a:gd name="T11" fmla="*/ 860 h 1094"/>
                  <a:gd name="T12" fmla="*/ 299 w 1094"/>
                  <a:gd name="T13" fmla="*/ 860 h 1094"/>
                  <a:gd name="T14" fmla="*/ 299 w 1094"/>
                  <a:gd name="T15" fmla="*/ 860 h 1094"/>
                  <a:gd name="T16" fmla="*/ 554 w 1094"/>
                  <a:gd name="T17" fmla="*/ 860 h 1094"/>
                  <a:gd name="T18" fmla="*/ 593 w 1094"/>
                  <a:gd name="T19" fmla="*/ 919 h 1094"/>
                  <a:gd name="T20" fmla="*/ 593 w 1094"/>
                  <a:gd name="T21" fmla="*/ 920 h 1094"/>
                  <a:gd name="T22" fmla="*/ 570 w 1094"/>
                  <a:gd name="T23" fmla="*/ 1000 h 1094"/>
                  <a:gd name="T24" fmla="*/ 570 w 1094"/>
                  <a:gd name="T25" fmla="*/ 1000 h 1094"/>
                  <a:gd name="T26" fmla="*/ 570 w 1094"/>
                  <a:gd name="T27" fmla="*/ 1000 h 1094"/>
                  <a:gd name="T28" fmla="*/ 570 w 1094"/>
                  <a:gd name="T29" fmla="*/ 1000 h 1094"/>
                  <a:gd name="T30" fmla="*/ 583 w 1094"/>
                  <a:gd name="T31" fmla="*/ 1049 h 1094"/>
                  <a:gd name="T32" fmla="*/ 586 w 1094"/>
                  <a:gd name="T33" fmla="*/ 1053 h 1094"/>
                  <a:gd name="T34" fmla="*/ 664 w 1094"/>
                  <a:gd name="T35" fmla="*/ 1094 h 1094"/>
                  <a:gd name="T36" fmla="*/ 742 w 1094"/>
                  <a:gd name="T37" fmla="*/ 1053 h 1094"/>
                  <a:gd name="T38" fmla="*/ 744 w 1094"/>
                  <a:gd name="T39" fmla="*/ 1049 h 1094"/>
                  <a:gd name="T40" fmla="*/ 758 w 1094"/>
                  <a:gd name="T41" fmla="*/ 1000 h 1094"/>
                  <a:gd name="T42" fmla="*/ 758 w 1094"/>
                  <a:gd name="T43" fmla="*/ 1000 h 1094"/>
                  <a:gd name="T44" fmla="*/ 758 w 1094"/>
                  <a:gd name="T45" fmla="*/ 1000 h 1094"/>
                  <a:gd name="T46" fmla="*/ 758 w 1094"/>
                  <a:gd name="T47" fmla="*/ 1000 h 1094"/>
                  <a:gd name="T48" fmla="*/ 734 w 1094"/>
                  <a:gd name="T49" fmla="*/ 920 h 1094"/>
                  <a:gd name="T50" fmla="*/ 734 w 1094"/>
                  <a:gd name="T51" fmla="*/ 919 h 1094"/>
                  <a:gd name="T52" fmla="*/ 773 w 1094"/>
                  <a:gd name="T53" fmla="*/ 860 h 1094"/>
                  <a:gd name="T54" fmla="*/ 1029 w 1094"/>
                  <a:gd name="T55" fmla="*/ 860 h 1094"/>
                  <a:gd name="T56" fmla="*/ 1029 w 1094"/>
                  <a:gd name="T57" fmla="*/ 860 h 1094"/>
                  <a:gd name="T58" fmla="*/ 1094 w 1094"/>
                  <a:gd name="T59" fmla="*/ 860 h 1094"/>
                  <a:gd name="T60" fmla="*/ 1094 w 1094"/>
                  <a:gd name="T61" fmla="*/ 808 h 1094"/>
                  <a:gd name="T62" fmla="*/ 1092 w 1094"/>
                  <a:gd name="T63" fmla="*/ 795 h 1094"/>
                  <a:gd name="T64" fmla="*/ 1092 w 1094"/>
                  <a:gd name="T65" fmla="*/ 540 h 1094"/>
                  <a:gd name="T66" fmla="*/ 1033 w 1094"/>
                  <a:gd name="T67" fmla="*/ 501 h 1094"/>
                  <a:gd name="T68" fmla="*/ 952 w 1094"/>
                  <a:gd name="T69" fmla="*/ 524 h 1094"/>
                  <a:gd name="T70" fmla="*/ 858 w 1094"/>
                  <a:gd name="T71" fmla="*/ 430 h 1094"/>
                  <a:gd name="T72" fmla="*/ 952 w 1094"/>
                  <a:gd name="T73" fmla="*/ 336 h 1094"/>
                  <a:gd name="T74" fmla="*/ 1033 w 1094"/>
                  <a:gd name="T75" fmla="*/ 360 h 1094"/>
                  <a:gd name="T76" fmla="*/ 1092 w 1094"/>
                  <a:gd name="T77" fmla="*/ 321 h 1094"/>
                  <a:gd name="T78" fmla="*/ 1092 w 1094"/>
                  <a:gd name="T79" fmla="*/ 65 h 1094"/>
                  <a:gd name="T80" fmla="*/ 1094 w 1094"/>
                  <a:gd name="T81" fmla="*/ 52 h 1094"/>
                  <a:gd name="T82" fmla="*/ 1094 w 1094"/>
                  <a:gd name="T83" fmla="*/ 0 h 1094"/>
                  <a:gd name="T84" fmla="*/ 1029 w 1094"/>
                  <a:gd name="T85" fmla="*/ 0 h 1094"/>
                  <a:gd name="T86" fmla="*/ 773 w 1094"/>
                  <a:gd name="T87" fmla="*/ 0 h 1094"/>
                  <a:gd name="T88" fmla="*/ 734 w 1094"/>
                  <a:gd name="T89" fmla="*/ 60 h 1094"/>
                  <a:gd name="T90" fmla="*/ 758 w 1094"/>
                  <a:gd name="T91" fmla="*/ 141 h 1094"/>
                  <a:gd name="T92" fmla="*/ 664 w 1094"/>
                  <a:gd name="T93" fmla="*/ 235 h 1094"/>
                  <a:gd name="T94" fmla="*/ 570 w 1094"/>
                  <a:gd name="T95" fmla="*/ 141 h 1094"/>
                  <a:gd name="T96" fmla="*/ 593 w 1094"/>
                  <a:gd name="T97" fmla="*/ 60 h 1094"/>
                  <a:gd name="T98" fmla="*/ 554 w 1094"/>
                  <a:gd name="T99" fmla="*/ 0 h 1094"/>
                  <a:gd name="T100" fmla="*/ 299 w 1094"/>
                  <a:gd name="T101" fmla="*/ 0 h 1094"/>
                  <a:gd name="T102" fmla="*/ 234 w 1094"/>
                  <a:gd name="T103" fmla="*/ 0 h 1094"/>
                  <a:gd name="T104" fmla="*/ 234 w 1094"/>
                  <a:gd name="T105" fmla="*/ 65 h 1094"/>
                  <a:gd name="T106" fmla="*/ 234 w 1094"/>
                  <a:gd name="T107" fmla="*/ 321 h 1094"/>
                  <a:gd name="T108" fmla="*/ 174 w 1094"/>
                  <a:gd name="T109" fmla="*/ 360 h 1094"/>
                  <a:gd name="T110" fmla="*/ 94 w 1094"/>
                  <a:gd name="T111" fmla="*/ 336 h 1094"/>
                  <a:gd name="T112" fmla="*/ 0 w 1094"/>
                  <a:gd name="T113" fmla="*/ 430 h 1094"/>
                  <a:gd name="T114" fmla="*/ 94 w 1094"/>
                  <a:gd name="T115" fmla="*/ 524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94" h="1094">
                    <a:moveTo>
                      <a:pt x="94" y="524"/>
                    </a:moveTo>
                    <a:cubicBezTo>
                      <a:pt x="121" y="524"/>
                      <a:pt x="174" y="501"/>
                      <a:pt x="174" y="501"/>
                    </a:cubicBezTo>
                    <a:cubicBezTo>
                      <a:pt x="207" y="486"/>
                      <a:pt x="234" y="504"/>
                      <a:pt x="234" y="540"/>
                    </a:cubicBezTo>
                    <a:cubicBezTo>
                      <a:pt x="234" y="795"/>
                      <a:pt x="234" y="795"/>
                      <a:pt x="234" y="795"/>
                    </a:cubicBezTo>
                    <a:cubicBezTo>
                      <a:pt x="234" y="795"/>
                      <a:pt x="234" y="795"/>
                      <a:pt x="234" y="795"/>
                    </a:cubicBezTo>
                    <a:cubicBezTo>
                      <a:pt x="234" y="860"/>
                      <a:pt x="234" y="860"/>
                      <a:pt x="234" y="860"/>
                    </a:cubicBezTo>
                    <a:cubicBezTo>
                      <a:pt x="299" y="860"/>
                      <a:pt x="299" y="860"/>
                      <a:pt x="299" y="860"/>
                    </a:cubicBezTo>
                    <a:cubicBezTo>
                      <a:pt x="299" y="860"/>
                      <a:pt x="299" y="860"/>
                      <a:pt x="299" y="860"/>
                    </a:cubicBezTo>
                    <a:cubicBezTo>
                      <a:pt x="554" y="860"/>
                      <a:pt x="554" y="860"/>
                      <a:pt x="554" y="860"/>
                    </a:cubicBezTo>
                    <a:cubicBezTo>
                      <a:pt x="590" y="860"/>
                      <a:pt x="608" y="887"/>
                      <a:pt x="593" y="919"/>
                    </a:cubicBezTo>
                    <a:cubicBezTo>
                      <a:pt x="593" y="919"/>
                      <a:pt x="593" y="920"/>
                      <a:pt x="593" y="920"/>
                    </a:cubicBezTo>
                    <a:cubicBezTo>
                      <a:pt x="591" y="924"/>
                      <a:pt x="570" y="974"/>
                      <a:pt x="570" y="1000"/>
                    </a:cubicBezTo>
                    <a:cubicBezTo>
                      <a:pt x="570" y="1000"/>
                      <a:pt x="570" y="1000"/>
                      <a:pt x="570" y="1000"/>
                    </a:cubicBezTo>
                    <a:cubicBezTo>
                      <a:pt x="570" y="1000"/>
                      <a:pt x="570" y="1000"/>
                      <a:pt x="570" y="1000"/>
                    </a:cubicBezTo>
                    <a:cubicBezTo>
                      <a:pt x="570" y="1000"/>
                      <a:pt x="570" y="1000"/>
                      <a:pt x="570" y="1000"/>
                    </a:cubicBezTo>
                    <a:cubicBezTo>
                      <a:pt x="570" y="1018"/>
                      <a:pt x="575" y="1035"/>
                      <a:pt x="583" y="1049"/>
                    </a:cubicBezTo>
                    <a:cubicBezTo>
                      <a:pt x="584" y="1050"/>
                      <a:pt x="585" y="1052"/>
                      <a:pt x="586" y="1053"/>
                    </a:cubicBezTo>
                    <a:cubicBezTo>
                      <a:pt x="603" y="1078"/>
                      <a:pt x="631" y="1094"/>
                      <a:pt x="664" y="1094"/>
                    </a:cubicBezTo>
                    <a:cubicBezTo>
                      <a:pt x="696" y="1094"/>
                      <a:pt x="725" y="1078"/>
                      <a:pt x="742" y="1053"/>
                    </a:cubicBezTo>
                    <a:cubicBezTo>
                      <a:pt x="743" y="1052"/>
                      <a:pt x="744" y="1050"/>
                      <a:pt x="744" y="1049"/>
                    </a:cubicBezTo>
                    <a:cubicBezTo>
                      <a:pt x="753" y="1035"/>
                      <a:pt x="758" y="1018"/>
                      <a:pt x="758" y="1000"/>
                    </a:cubicBezTo>
                    <a:cubicBezTo>
                      <a:pt x="758" y="1000"/>
                      <a:pt x="758" y="1000"/>
                      <a:pt x="758" y="1000"/>
                    </a:cubicBezTo>
                    <a:cubicBezTo>
                      <a:pt x="758" y="1000"/>
                      <a:pt x="758" y="1000"/>
                      <a:pt x="758" y="1000"/>
                    </a:cubicBezTo>
                    <a:cubicBezTo>
                      <a:pt x="758" y="1000"/>
                      <a:pt x="758" y="1000"/>
                      <a:pt x="758" y="1000"/>
                    </a:cubicBezTo>
                    <a:cubicBezTo>
                      <a:pt x="758" y="974"/>
                      <a:pt x="736" y="924"/>
                      <a:pt x="734" y="920"/>
                    </a:cubicBezTo>
                    <a:cubicBezTo>
                      <a:pt x="734" y="920"/>
                      <a:pt x="734" y="919"/>
                      <a:pt x="734" y="919"/>
                    </a:cubicBezTo>
                    <a:cubicBezTo>
                      <a:pt x="720" y="887"/>
                      <a:pt x="738" y="860"/>
                      <a:pt x="773" y="860"/>
                    </a:cubicBezTo>
                    <a:cubicBezTo>
                      <a:pt x="1029" y="860"/>
                      <a:pt x="1029" y="860"/>
                      <a:pt x="1029" y="860"/>
                    </a:cubicBezTo>
                    <a:cubicBezTo>
                      <a:pt x="1029" y="860"/>
                      <a:pt x="1029" y="860"/>
                      <a:pt x="1029" y="860"/>
                    </a:cubicBezTo>
                    <a:cubicBezTo>
                      <a:pt x="1094" y="860"/>
                      <a:pt x="1094" y="860"/>
                      <a:pt x="1094" y="860"/>
                    </a:cubicBezTo>
                    <a:cubicBezTo>
                      <a:pt x="1094" y="808"/>
                      <a:pt x="1094" y="808"/>
                      <a:pt x="1094" y="808"/>
                    </a:cubicBezTo>
                    <a:cubicBezTo>
                      <a:pt x="1093" y="804"/>
                      <a:pt x="1092" y="799"/>
                      <a:pt x="1092" y="795"/>
                    </a:cubicBezTo>
                    <a:cubicBezTo>
                      <a:pt x="1092" y="540"/>
                      <a:pt x="1092" y="540"/>
                      <a:pt x="1092" y="540"/>
                    </a:cubicBezTo>
                    <a:cubicBezTo>
                      <a:pt x="1092" y="504"/>
                      <a:pt x="1065" y="486"/>
                      <a:pt x="1033" y="501"/>
                    </a:cubicBezTo>
                    <a:cubicBezTo>
                      <a:pt x="1033" y="501"/>
                      <a:pt x="979" y="524"/>
                      <a:pt x="952" y="524"/>
                    </a:cubicBezTo>
                    <a:cubicBezTo>
                      <a:pt x="900" y="524"/>
                      <a:pt x="858" y="482"/>
                      <a:pt x="858" y="430"/>
                    </a:cubicBezTo>
                    <a:cubicBezTo>
                      <a:pt x="858" y="378"/>
                      <a:pt x="900" y="336"/>
                      <a:pt x="952" y="336"/>
                    </a:cubicBezTo>
                    <a:cubicBezTo>
                      <a:pt x="979" y="336"/>
                      <a:pt x="1033" y="360"/>
                      <a:pt x="1033" y="360"/>
                    </a:cubicBezTo>
                    <a:cubicBezTo>
                      <a:pt x="1065" y="374"/>
                      <a:pt x="1092" y="356"/>
                      <a:pt x="1092" y="321"/>
                    </a:cubicBezTo>
                    <a:cubicBezTo>
                      <a:pt x="1092" y="65"/>
                      <a:pt x="1092" y="65"/>
                      <a:pt x="1092" y="65"/>
                    </a:cubicBezTo>
                    <a:cubicBezTo>
                      <a:pt x="1092" y="61"/>
                      <a:pt x="1093" y="56"/>
                      <a:pt x="1094" y="52"/>
                    </a:cubicBezTo>
                    <a:cubicBezTo>
                      <a:pt x="1094" y="0"/>
                      <a:pt x="1094" y="0"/>
                      <a:pt x="1094" y="0"/>
                    </a:cubicBezTo>
                    <a:cubicBezTo>
                      <a:pt x="1029" y="0"/>
                      <a:pt x="1029" y="0"/>
                      <a:pt x="1029" y="0"/>
                    </a:cubicBezTo>
                    <a:cubicBezTo>
                      <a:pt x="773" y="0"/>
                      <a:pt x="773" y="0"/>
                      <a:pt x="773" y="0"/>
                    </a:cubicBezTo>
                    <a:cubicBezTo>
                      <a:pt x="737" y="0"/>
                      <a:pt x="720" y="27"/>
                      <a:pt x="734" y="60"/>
                    </a:cubicBezTo>
                    <a:cubicBezTo>
                      <a:pt x="734" y="60"/>
                      <a:pt x="758" y="114"/>
                      <a:pt x="758" y="141"/>
                    </a:cubicBezTo>
                    <a:cubicBezTo>
                      <a:pt x="758" y="193"/>
                      <a:pt x="716" y="235"/>
                      <a:pt x="664" y="235"/>
                    </a:cubicBezTo>
                    <a:cubicBezTo>
                      <a:pt x="612" y="235"/>
                      <a:pt x="570" y="193"/>
                      <a:pt x="570" y="141"/>
                    </a:cubicBezTo>
                    <a:cubicBezTo>
                      <a:pt x="570" y="114"/>
                      <a:pt x="593" y="60"/>
                      <a:pt x="593" y="60"/>
                    </a:cubicBezTo>
                    <a:cubicBezTo>
                      <a:pt x="608" y="27"/>
                      <a:pt x="590" y="0"/>
                      <a:pt x="554" y="0"/>
                    </a:cubicBezTo>
                    <a:cubicBezTo>
                      <a:pt x="299" y="0"/>
                      <a:pt x="299" y="0"/>
                      <a:pt x="299" y="0"/>
                    </a:cubicBezTo>
                    <a:cubicBezTo>
                      <a:pt x="234" y="0"/>
                      <a:pt x="234" y="0"/>
                      <a:pt x="234" y="0"/>
                    </a:cubicBezTo>
                    <a:cubicBezTo>
                      <a:pt x="234" y="65"/>
                      <a:pt x="234" y="65"/>
                      <a:pt x="234" y="65"/>
                    </a:cubicBezTo>
                    <a:cubicBezTo>
                      <a:pt x="234" y="321"/>
                      <a:pt x="234" y="321"/>
                      <a:pt x="234" y="321"/>
                    </a:cubicBezTo>
                    <a:cubicBezTo>
                      <a:pt x="234" y="356"/>
                      <a:pt x="207" y="374"/>
                      <a:pt x="174" y="360"/>
                    </a:cubicBezTo>
                    <a:cubicBezTo>
                      <a:pt x="174" y="360"/>
                      <a:pt x="121" y="336"/>
                      <a:pt x="94" y="336"/>
                    </a:cubicBezTo>
                    <a:cubicBezTo>
                      <a:pt x="42" y="336"/>
                      <a:pt x="0" y="378"/>
                      <a:pt x="0" y="430"/>
                    </a:cubicBezTo>
                    <a:cubicBezTo>
                      <a:pt x="0" y="482"/>
                      <a:pt x="42" y="524"/>
                      <a:pt x="94" y="524"/>
                    </a:cubicBezTo>
                    <a:close/>
                  </a:path>
                </a:pathLst>
              </a:custGeom>
              <a:solidFill>
                <a:schemeClr val="bg1">
                  <a:lumMod val="50000"/>
                </a:schemeClr>
              </a:solidFill>
              <a:ln w="3175">
                <a:solidFill>
                  <a:schemeClr val="accent6"/>
                </a:solidFill>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solidFill>
                </a:endParaRPr>
              </a:p>
            </p:txBody>
          </p:sp>
          <p:sp>
            <p:nvSpPr>
              <p:cNvPr id="88" name="Freeform 13">
                <a:extLst>
                  <a:ext uri="{FF2B5EF4-FFF2-40B4-BE49-F238E27FC236}">
                    <a16:creationId xmlns:a16="http://schemas.microsoft.com/office/drawing/2014/main" id="{7BECD0E0-3C20-44AD-96C6-88CD5B4DE9D9}"/>
                  </a:ext>
                </a:extLst>
              </p:cNvPr>
              <p:cNvSpPr>
                <a:spLocks/>
              </p:cNvSpPr>
              <p:nvPr/>
            </p:nvSpPr>
            <p:spPr bwMode="auto">
              <a:xfrm>
                <a:off x="3081806" y="1001738"/>
                <a:ext cx="1898862" cy="2529313"/>
              </a:xfrm>
              <a:custGeom>
                <a:avLst/>
                <a:gdLst>
                  <a:gd name="T0" fmla="*/ 1000 w 1095"/>
                  <a:gd name="T1" fmla="*/ 571 h 1094"/>
                  <a:gd name="T2" fmla="*/ 920 w 1095"/>
                  <a:gd name="T3" fmla="*/ 594 h 1094"/>
                  <a:gd name="T4" fmla="*/ 860 w 1095"/>
                  <a:gd name="T5" fmla="*/ 555 h 1094"/>
                  <a:gd name="T6" fmla="*/ 860 w 1095"/>
                  <a:gd name="T7" fmla="*/ 300 h 1094"/>
                  <a:gd name="T8" fmla="*/ 860 w 1095"/>
                  <a:gd name="T9" fmla="*/ 300 h 1094"/>
                  <a:gd name="T10" fmla="*/ 860 w 1095"/>
                  <a:gd name="T11" fmla="*/ 235 h 1094"/>
                  <a:gd name="T12" fmla="*/ 795 w 1095"/>
                  <a:gd name="T13" fmla="*/ 235 h 1094"/>
                  <a:gd name="T14" fmla="*/ 795 w 1095"/>
                  <a:gd name="T15" fmla="*/ 235 h 1094"/>
                  <a:gd name="T16" fmla="*/ 540 w 1095"/>
                  <a:gd name="T17" fmla="*/ 235 h 1094"/>
                  <a:gd name="T18" fmla="*/ 501 w 1095"/>
                  <a:gd name="T19" fmla="*/ 175 h 1094"/>
                  <a:gd name="T20" fmla="*/ 501 w 1095"/>
                  <a:gd name="T21" fmla="*/ 175 h 1094"/>
                  <a:gd name="T22" fmla="*/ 524 w 1095"/>
                  <a:gd name="T23" fmla="*/ 94 h 1094"/>
                  <a:gd name="T24" fmla="*/ 524 w 1095"/>
                  <a:gd name="T25" fmla="*/ 94 h 1094"/>
                  <a:gd name="T26" fmla="*/ 524 w 1095"/>
                  <a:gd name="T27" fmla="*/ 94 h 1094"/>
                  <a:gd name="T28" fmla="*/ 524 w 1095"/>
                  <a:gd name="T29" fmla="*/ 94 h 1094"/>
                  <a:gd name="T30" fmla="*/ 511 w 1095"/>
                  <a:gd name="T31" fmla="*/ 46 h 1094"/>
                  <a:gd name="T32" fmla="*/ 508 w 1095"/>
                  <a:gd name="T33" fmla="*/ 42 h 1094"/>
                  <a:gd name="T34" fmla="*/ 430 w 1095"/>
                  <a:gd name="T35" fmla="*/ 0 h 1094"/>
                  <a:gd name="T36" fmla="*/ 352 w 1095"/>
                  <a:gd name="T37" fmla="*/ 42 h 1094"/>
                  <a:gd name="T38" fmla="*/ 350 w 1095"/>
                  <a:gd name="T39" fmla="*/ 46 h 1094"/>
                  <a:gd name="T40" fmla="*/ 336 w 1095"/>
                  <a:gd name="T41" fmla="*/ 94 h 1094"/>
                  <a:gd name="T42" fmla="*/ 336 w 1095"/>
                  <a:gd name="T43" fmla="*/ 94 h 1094"/>
                  <a:gd name="T44" fmla="*/ 336 w 1095"/>
                  <a:gd name="T45" fmla="*/ 94 h 1094"/>
                  <a:gd name="T46" fmla="*/ 336 w 1095"/>
                  <a:gd name="T47" fmla="*/ 94 h 1094"/>
                  <a:gd name="T48" fmla="*/ 360 w 1095"/>
                  <a:gd name="T49" fmla="*/ 175 h 1094"/>
                  <a:gd name="T50" fmla="*/ 360 w 1095"/>
                  <a:gd name="T51" fmla="*/ 175 h 1094"/>
                  <a:gd name="T52" fmla="*/ 321 w 1095"/>
                  <a:gd name="T53" fmla="*/ 235 h 1094"/>
                  <a:gd name="T54" fmla="*/ 66 w 1095"/>
                  <a:gd name="T55" fmla="*/ 235 h 1094"/>
                  <a:gd name="T56" fmla="*/ 65 w 1095"/>
                  <a:gd name="T57" fmla="*/ 235 h 1094"/>
                  <a:gd name="T58" fmla="*/ 0 w 1095"/>
                  <a:gd name="T59" fmla="*/ 235 h 1094"/>
                  <a:gd name="T60" fmla="*/ 0 w 1095"/>
                  <a:gd name="T61" fmla="*/ 286 h 1094"/>
                  <a:gd name="T62" fmla="*/ 2 w 1095"/>
                  <a:gd name="T63" fmla="*/ 300 h 1094"/>
                  <a:gd name="T64" fmla="*/ 2 w 1095"/>
                  <a:gd name="T65" fmla="*/ 555 h 1094"/>
                  <a:gd name="T66" fmla="*/ 62 w 1095"/>
                  <a:gd name="T67" fmla="*/ 594 h 1094"/>
                  <a:gd name="T68" fmla="*/ 142 w 1095"/>
                  <a:gd name="T69" fmla="*/ 571 h 1094"/>
                  <a:gd name="T70" fmla="*/ 236 w 1095"/>
                  <a:gd name="T71" fmla="*/ 665 h 1094"/>
                  <a:gd name="T72" fmla="*/ 142 w 1095"/>
                  <a:gd name="T73" fmla="*/ 759 h 1094"/>
                  <a:gd name="T74" fmla="*/ 62 w 1095"/>
                  <a:gd name="T75" fmla="*/ 735 h 1094"/>
                  <a:gd name="T76" fmla="*/ 2 w 1095"/>
                  <a:gd name="T77" fmla="*/ 774 h 1094"/>
                  <a:gd name="T78" fmla="*/ 2 w 1095"/>
                  <a:gd name="T79" fmla="*/ 1029 h 1094"/>
                  <a:gd name="T80" fmla="*/ 0 w 1095"/>
                  <a:gd name="T81" fmla="*/ 1043 h 1094"/>
                  <a:gd name="T82" fmla="*/ 0 w 1095"/>
                  <a:gd name="T83" fmla="*/ 1094 h 1094"/>
                  <a:gd name="T84" fmla="*/ 66 w 1095"/>
                  <a:gd name="T85" fmla="*/ 1094 h 1094"/>
                  <a:gd name="T86" fmla="*/ 321 w 1095"/>
                  <a:gd name="T87" fmla="*/ 1094 h 1094"/>
                  <a:gd name="T88" fmla="*/ 360 w 1095"/>
                  <a:gd name="T89" fmla="*/ 1035 h 1094"/>
                  <a:gd name="T90" fmla="*/ 336 w 1095"/>
                  <a:gd name="T91" fmla="*/ 954 h 1094"/>
                  <a:gd name="T92" fmla="*/ 430 w 1095"/>
                  <a:gd name="T93" fmla="*/ 860 h 1094"/>
                  <a:gd name="T94" fmla="*/ 524 w 1095"/>
                  <a:gd name="T95" fmla="*/ 954 h 1094"/>
                  <a:gd name="T96" fmla="*/ 501 w 1095"/>
                  <a:gd name="T97" fmla="*/ 1035 h 1094"/>
                  <a:gd name="T98" fmla="*/ 540 w 1095"/>
                  <a:gd name="T99" fmla="*/ 1094 h 1094"/>
                  <a:gd name="T100" fmla="*/ 795 w 1095"/>
                  <a:gd name="T101" fmla="*/ 1094 h 1094"/>
                  <a:gd name="T102" fmla="*/ 860 w 1095"/>
                  <a:gd name="T103" fmla="*/ 1094 h 1094"/>
                  <a:gd name="T104" fmla="*/ 860 w 1095"/>
                  <a:gd name="T105" fmla="*/ 1029 h 1094"/>
                  <a:gd name="T106" fmla="*/ 860 w 1095"/>
                  <a:gd name="T107" fmla="*/ 774 h 1094"/>
                  <a:gd name="T108" fmla="*/ 920 w 1095"/>
                  <a:gd name="T109" fmla="*/ 735 h 1094"/>
                  <a:gd name="T110" fmla="*/ 1000 w 1095"/>
                  <a:gd name="T111" fmla="*/ 759 h 1094"/>
                  <a:gd name="T112" fmla="*/ 1095 w 1095"/>
                  <a:gd name="T113" fmla="*/ 665 h 1094"/>
                  <a:gd name="T114" fmla="*/ 1000 w 1095"/>
                  <a:gd name="T115" fmla="*/ 571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95" h="1094">
                    <a:moveTo>
                      <a:pt x="1000" y="571"/>
                    </a:moveTo>
                    <a:cubicBezTo>
                      <a:pt x="974" y="571"/>
                      <a:pt x="920" y="594"/>
                      <a:pt x="920" y="594"/>
                    </a:cubicBezTo>
                    <a:cubicBezTo>
                      <a:pt x="887" y="609"/>
                      <a:pt x="860" y="591"/>
                      <a:pt x="860" y="555"/>
                    </a:cubicBezTo>
                    <a:cubicBezTo>
                      <a:pt x="860" y="300"/>
                      <a:pt x="860" y="300"/>
                      <a:pt x="860" y="300"/>
                    </a:cubicBezTo>
                    <a:cubicBezTo>
                      <a:pt x="860" y="300"/>
                      <a:pt x="860" y="300"/>
                      <a:pt x="860" y="300"/>
                    </a:cubicBezTo>
                    <a:cubicBezTo>
                      <a:pt x="860" y="235"/>
                      <a:pt x="860" y="235"/>
                      <a:pt x="860" y="235"/>
                    </a:cubicBezTo>
                    <a:cubicBezTo>
                      <a:pt x="795" y="235"/>
                      <a:pt x="795" y="235"/>
                      <a:pt x="795" y="235"/>
                    </a:cubicBezTo>
                    <a:cubicBezTo>
                      <a:pt x="795" y="235"/>
                      <a:pt x="795" y="235"/>
                      <a:pt x="795" y="235"/>
                    </a:cubicBezTo>
                    <a:cubicBezTo>
                      <a:pt x="540" y="235"/>
                      <a:pt x="540" y="235"/>
                      <a:pt x="540" y="235"/>
                    </a:cubicBezTo>
                    <a:cubicBezTo>
                      <a:pt x="504" y="235"/>
                      <a:pt x="486" y="208"/>
                      <a:pt x="501" y="175"/>
                    </a:cubicBezTo>
                    <a:cubicBezTo>
                      <a:pt x="501" y="175"/>
                      <a:pt x="501" y="175"/>
                      <a:pt x="501" y="175"/>
                    </a:cubicBezTo>
                    <a:cubicBezTo>
                      <a:pt x="503" y="171"/>
                      <a:pt x="524" y="120"/>
                      <a:pt x="524" y="94"/>
                    </a:cubicBezTo>
                    <a:cubicBezTo>
                      <a:pt x="524" y="94"/>
                      <a:pt x="524" y="94"/>
                      <a:pt x="524" y="94"/>
                    </a:cubicBezTo>
                    <a:cubicBezTo>
                      <a:pt x="524" y="94"/>
                      <a:pt x="524" y="94"/>
                      <a:pt x="524" y="94"/>
                    </a:cubicBezTo>
                    <a:cubicBezTo>
                      <a:pt x="524" y="94"/>
                      <a:pt x="524" y="94"/>
                      <a:pt x="524" y="94"/>
                    </a:cubicBezTo>
                    <a:cubicBezTo>
                      <a:pt x="524" y="77"/>
                      <a:pt x="519" y="60"/>
                      <a:pt x="511" y="46"/>
                    </a:cubicBezTo>
                    <a:cubicBezTo>
                      <a:pt x="510" y="44"/>
                      <a:pt x="509" y="43"/>
                      <a:pt x="508" y="42"/>
                    </a:cubicBezTo>
                    <a:cubicBezTo>
                      <a:pt x="491" y="17"/>
                      <a:pt x="463" y="0"/>
                      <a:pt x="430" y="0"/>
                    </a:cubicBezTo>
                    <a:cubicBezTo>
                      <a:pt x="398" y="0"/>
                      <a:pt x="369" y="17"/>
                      <a:pt x="352" y="42"/>
                    </a:cubicBezTo>
                    <a:cubicBezTo>
                      <a:pt x="351" y="43"/>
                      <a:pt x="351" y="44"/>
                      <a:pt x="350" y="46"/>
                    </a:cubicBezTo>
                    <a:cubicBezTo>
                      <a:pt x="341" y="60"/>
                      <a:pt x="336" y="77"/>
                      <a:pt x="336" y="94"/>
                    </a:cubicBezTo>
                    <a:cubicBezTo>
                      <a:pt x="336" y="94"/>
                      <a:pt x="336" y="94"/>
                      <a:pt x="336" y="94"/>
                    </a:cubicBezTo>
                    <a:cubicBezTo>
                      <a:pt x="336" y="94"/>
                      <a:pt x="336" y="94"/>
                      <a:pt x="336" y="94"/>
                    </a:cubicBezTo>
                    <a:cubicBezTo>
                      <a:pt x="336" y="94"/>
                      <a:pt x="336" y="94"/>
                      <a:pt x="336" y="94"/>
                    </a:cubicBezTo>
                    <a:cubicBezTo>
                      <a:pt x="336" y="120"/>
                      <a:pt x="358" y="171"/>
                      <a:pt x="360" y="175"/>
                    </a:cubicBezTo>
                    <a:cubicBezTo>
                      <a:pt x="360" y="175"/>
                      <a:pt x="360" y="175"/>
                      <a:pt x="360" y="175"/>
                    </a:cubicBezTo>
                    <a:cubicBezTo>
                      <a:pt x="374" y="208"/>
                      <a:pt x="357" y="235"/>
                      <a:pt x="321" y="235"/>
                    </a:cubicBezTo>
                    <a:cubicBezTo>
                      <a:pt x="66" y="235"/>
                      <a:pt x="66" y="235"/>
                      <a:pt x="66" y="235"/>
                    </a:cubicBezTo>
                    <a:cubicBezTo>
                      <a:pt x="66" y="235"/>
                      <a:pt x="66" y="235"/>
                      <a:pt x="65" y="235"/>
                    </a:cubicBezTo>
                    <a:cubicBezTo>
                      <a:pt x="0" y="235"/>
                      <a:pt x="0" y="235"/>
                      <a:pt x="0" y="235"/>
                    </a:cubicBezTo>
                    <a:cubicBezTo>
                      <a:pt x="0" y="286"/>
                      <a:pt x="0" y="286"/>
                      <a:pt x="0" y="286"/>
                    </a:cubicBezTo>
                    <a:cubicBezTo>
                      <a:pt x="1" y="291"/>
                      <a:pt x="2" y="295"/>
                      <a:pt x="2" y="300"/>
                    </a:cubicBezTo>
                    <a:cubicBezTo>
                      <a:pt x="2" y="555"/>
                      <a:pt x="2" y="555"/>
                      <a:pt x="2" y="555"/>
                    </a:cubicBezTo>
                    <a:cubicBezTo>
                      <a:pt x="2" y="591"/>
                      <a:pt x="29" y="609"/>
                      <a:pt x="62" y="594"/>
                    </a:cubicBezTo>
                    <a:cubicBezTo>
                      <a:pt x="62" y="594"/>
                      <a:pt x="115" y="571"/>
                      <a:pt x="142" y="571"/>
                    </a:cubicBezTo>
                    <a:cubicBezTo>
                      <a:pt x="194" y="571"/>
                      <a:pt x="236" y="613"/>
                      <a:pt x="236" y="665"/>
                    </a:cubicBezTo>
                    <a:cubicBezTo>
                      <a:pt x="236" y="717"/>
                      <a:pt x="194" y="759"/>
                      <a:pt x="142" y="759"/>
                    </a:cubicBezTo>
                    <a:cubicBezTo>
                      <a:pt x="115" y="759"/>
                      <a:pt x="62" y="735"/>
                      <a:pt x="62" y="735"/>
                    </a:cubicBezTo>
                    <a:cubicBezTo>
                      <a:pt x="29" y="721"/>
                      <a:pt x="2" y="738"/>
                      <a:pt x="2" y="774"/>
                    </a:cubicBezTo>
                    <a:cubicBezTo>
                      <a:pt x="2" y="1029"/>
                      <a:pt x="2" y="1029"/>
                      <a:pt x="2" y="1029"/>
                    </a:cubicBezTo>
                    <a:cubicBezTo>
                      <a:pt x="2" y="1034"/>
                      <a:pt x="1" y="1039"/>
                      <a:pt x="0" y="1043"/>
                    </a:cubicBezTo>
                    <a:cubicBezTo>
                      <a:pt x="0" y="1094"/>
                      <a:pt x="0" y="1094"/>
                      <a:pt x="0" y="1094"/>
                    </a:cubicBezTo>
                    <a:cubicBezTo>
                      <a:pt x="66" y="1094"/>
                      <a:pt x="66" y="1094"/>
                      <a:pt x="66" y="1094"/>
                    </a:cubicBezTo>
                    <a:cubicBezTo>
                      <a:pt x="321" y="1094"/>
                      <a:pt x="321" y="1094"/>
                      <a:pt x="321" y="1094"/>
                    </a:cubicBezTo>
                    <a:cubicBezTo>
                      <a:pt x="357" y="1094"/>
                      <a:pt x="374" y="1068"/>
                      <a:pt x="360" y="1035"/>
                    </a:cubicBezTo>
                    <a:cubicBezTo>
                      <a:pt x="360" y="1035"/>
                      <a:pt x="336" y="981"/>
                      <a:pt x="336" y="954"/>
                    </a:cubicBezTo>
                    <a:cubicBezTo>
                      <a:pt x="336" y="902"/>
                      <a:pt x="378" y="860"/>
                      <a:pt x="430" y="860"/>
                    </a:cubicBezTo>
                    <a:cubicBezTo>
                      <a:pt x="482" y="860"/>
                      <a:pt x="524" y="902"/>
                      <a:pt x="524" y="954"/>
                    </a:cubicBezTo>
                    <a:cubicBezTo>
                      <a:pt x="524" y="981"/>
                      <a:pt x="501" y="1035"/>
                      <a:pt x="501" y="1035"/>
                    </a:cubicBezTo>
                    <a:cubicBezTo>
                      <a:pt x="486" y="1068"/>
                      <a:pt x="504" y="1094"/>
                      <a:pt x="540" y="1094"/>
                    </a:cubicBezTo>
                    <a:cubicBezTo>
                      <a:pt x="795" y="1094"/>
                      <a:pt x="795" y="1094"/>
                      <a:pt x="795" y="1094"/>
                    </a:cubicBezTo>
                    <a:cubicBezTo>
                      <a:pt x="860" y="1094"/>
                      <a:pt x="860" y="1094"/>
                      <a:pt x="860" y="1094"/>
                    </a:cubicBezTo>
                    <a:cubicBezTo>
                      <a:pt x="860" y="1029"/>
                      <a:pt x="860" y="1029"/>
                      <a:pt x="860" y="1029"/>
                    </a:cubicBezTo>
                    <a:cubicBezTo>
                      <a:pt x="860" y="774"/>
                      <a:pt x="860" y="774"/>
                      <a:pt x="860" y="774"/>
                    </a:cubicBezTo>
                    <a:cubicBezTo>
                      <a:pt x="860" y="738"/>
                      <a:pt x="887" y="721"/>
                      <a:pt x="920" y="735"/>
                    </a:cubicBezTo>
                    <a:cubicBezTo>
                      <a:pt x="920" y="735"/>
                      <a:pt x="974" y="759"/>
                      <a:pt x="1000" y="759"/>
                    </a:cubicBezTo>
                    <a:cubicBezTo>
                      <a:pt x="1052" y="759"/>
                      <a:pt x="1095" y="717"/>
                      <a:pt x="1095" y="665"/>
                    </a:cubicBezTo>
                    <a:cubicBezTo>
                      <a:pt x="1095" y="613"/>
                      <a:pt x="1052" y="571"/>
                      <a:pt x="1000" y="571"/>
                    </a:cubicBezTo>
                    <a:close/>
                  </a:path>
                </a:pathLst>
              </a:custGeom>
              <a:solidFill>
                <a:schemeClr val="bg2">
                  <a:lumMod val="50000"/>
                </a:schemeClr>
              </a:solidFill>
              <a:ln w="3175">
                <a:solidFill>
                  <a:schemeClr val="accent2"/>
                </a:solidFill>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solidFill>
                </a:endParaRPr>
              </a:p>
            </p:txBody>
          </p:sp>
        </p:grpSp>
        <p:sp>
          <p:nvSpPr>
            <p:cNvPr id="9" name="TextBox 8"/>
            <p:cNvSpPr txBox="1"/>
            <p:nvPr/>
          </p:nvSpPr>
          <p:spPr>
            <a:xfrm>
              <a:off x="1138428" y="2008202"/>
              <a:ext cx="2191434" cy="1338828"/>
            </a:xfrm>
            <a:prstGeom prst="rect">
              <a:avLst/>
            </a:prstGeom>
            <a:noFill/>
          </p:spPr>
          <p:txBody>
            <a:bodyPr wrap="square" rtlCol="0">
              <a:spAutoFit/>
            </a:bodyPr>
            <a:lstStyle/>
            <a:p>
              <a:pPr lvl="0" algn="ctr"/>
              <a:r>
                <a:rPr lang="ru-RU" b="1" dirty="0" err="1">
                  <a:solidFill>
                    <a:schemeClr val="accent1">
                      <a:lumMod val="50000"/>
                    </a:schemeClr>
                  </a:solidFill>
                  <a:latin typeface="Times New Roman" panose="02020603050405020304" pitchFamily="18" charset="0"/>
                  <a:cs typeface="Times New Roman" panose="02020603050405020304" pitchFamily="18" charset="0"/>
                </a:rPr>
                <a:t>АҚШда</a:t>
              </a:r>
              <a:r>
                <a:rPr lang="ru-RU" b="1" dirty="0">
                  <a:solidFill>
                    <a:schemeClr val="accent1">
                      <a:lumMod val="50000"/>
                    </a:schemeClr>
                  </a:solidFill>
                  <a:latin typeface="Times New Roman" panose="02020603050405020304" pitchFamily="18" charset="0"/>
                  <a:cs typeface="Times New Roman" panose="02020603050405020304" pitchFamily="18" charset="0"/>
                </a:rPr>
                <a:t> </a:t>
              </a:r>
              <a:br>
                <a:rPr lang="ru-RU" b="1" dirty="0">
                  <a:solidFill>
                    <a:schemeClr val="accent1">
                      <a:lumMod val="50000"/>
                    </a:schemeClr>
                  </a:solidFill>
                  <a:latin typeface="Times New Roman" panose="02020603050405020304" pitchFamily="18" charset="0"/>
                  <a:cs typeface="Times New Roman" panose="02020603050405020304" pitchFamily="18" charset="0"/>
                </a:rPr>
              </a:br>
              <a:r>
                <a:rPr lang="ru-RU" b="1" dirty="0">
                  <a:solidFill>
                    <a:schemeClr val="accent1">
                      <a:lumMod val="50000"/>
                    </a:schemeClr>
                  </a:solidFill>
                  <a:latin typeface="Times New Roman" panose="02020603050405020304" pitchFamily="18" charset="0"/>
                  <a:cs typeface="Times New Roman" panose="02020603050405020304" pitchFamily="18" charset="0"/>
                </a:rPr>
                <a:t>1883 </a:t>
              </a:r>
              <a:r>
                <a:rPr lang="ru-RU" b="1" dirty="0" err="1">
                  <a:solidFill>
                    <a:schemeClr val="accent1">
                      <a:lumMod val="50000"/>
                    </a:schemeClr>
                  </a:solidFill>
                  <a:latin typeface="Times New Roman" panose="02020603050405020304" pitchFamily="18" charset="0"/>
                  <a:cs typeface="Times New Roman" panose="02020603050405020304" pitchFamily="18" charset="0"/>
                </a:rPr>
                <a:t>йилда</a:t>
              </a:r>
              <a:r>
                <a:rPr lang="ru-RU" b="1" dirty="0">
                  <a:solidFill>
                    <a:schemeClr val="accent1">
                      <a:lumMod val="50000"/>
                    </a:schemeClr>
                  </a:solidFill>
                  <a:latin typeface="Times New Roman" panose="02020603050405020304" pitchFamily="18" charset="0"/>
                  <a:cs typeface="Times New Roman" panose="02020603050405020304" pitchFamily="18" charset="0"/>
                </a:rPr>
                <a:t> «</a:t>
              </a:r>
              <a:r>
                <a:rPr lang="ru-RU" b="1" dirty="0" err="1">
                  <a:solidFill>
                    <a:schemeClr val="accent1">
                      <a:lumMod val="50000"/>
                    </a:schemeClr>
                  </a:solidFill>
                  <a:latin typeface="Times New Roman" panose="02020603050405020304" pitchFamily="18" charset="0"/>
                  <a:cs typeface="Times New Roman" panose="02020603050405020304" pitchFamily="18" charset="0"/>
                </a:rPr>
                <a:t>Фуқаролик</a:t>
              </a:r>
              <a:r>
                <a:rPr lang="ru-RU" b="1" dirty="0">
                  <a:solidFill>
                    <a:schemeClr val="accent1">
                      <a:lumMod val="50000"/>
                    </a:schemeClr>
                  </a:solidFill>
                  <a:latin typeface="Times New Roman" panose="02020603050405020304" pitchFamily="18" charset="0"/>
                  <a:cs typeface="Times New Roman" panose="02020603050405020304" pitchFamily="18" charset="0"/>
                </a:rPr>
                <a:t> </a:t>
              </a:r>
              <a:r>
                <a:rPr lang="ru-RU" b="1" dirty="0" err="1">
                  <a:solidFill>
                    <a:schemeClr val="accent1">
                      <a:lumMod val="50000"/>
                    </a:schemeClr>
                  </a:solidFill>
                  <a:latin typeface="Times New Roman" panose="02020603050405020304" pitchFamily="18" charset="0"/>
                  <a:cs typeface="Times New Roman" panose="02020603050405020304" pitchFamily="18" charset="0"/>
                </a:rPr>
                <a:t>давлат</a:t>
              </a:r>
              <a:r>
                <a:rPr lang="ru-RU" b="1" dirty="0">
                  <a:solidFill>
                    <a:schemeClr val="accent1">
                      <a:lumMod val="50000"/>
                    </a:schemeClr>
                  </a:solidFill>
                  <a:latin typeface="Times New Roman" panose="02020603050405020304" pitchFamily="18" charset="0"/>
                  <a:cs typeface="Times New Roman" panose="02020603050405020304" pitchFamily="18" charset="0"/>
                </a:rPr>
                <a:t> хизмати </a:t>
              </a:r>
              <a:r>
                <a:rPr lang="ru-RU" b="1" dirty="0" err="1">
                  <a:solidFill>
                    <a:schemeClr val="accent1">
                      <a:lumMod val="50000"/>
                    </a:schemeClr>
                  </a:solidFill>
                  <a:latin typeface="Times New Roman" panose="02020603050405020304" pitchFamily="18" charset="0"/>
                  <a:cs typeface="Times New Roman" panose="02020603050405020304" pitchFamily="18" charset="0"/>
                </a:rPr>
                <a:t>тўғрисида»ги</a:t>
              </a:r>
              <a:r>
                <a:rPr lang="ru-RU" b="1" dirty="0">
                  <a:solidFill>
                    <a:schemeClr val="accent1">
                      <a:lumMod val="50000"/>
                    </a:schemeClr>
                  </a:solidFill>
                  <a:latin typeface="Times New Roman" panose="02020603050405020304" pitchFamily="18" charset="0"/>
                  <a:cs typeface="Times New Roman" panose="02020603050405020304" pitchFamily="18" charset="0"/>
                </a:rPr>
                <a:t>  (</a:t>
              </a:r>
              <a:r>
                <a:rPr lang="ru-RU" b="1" dirty="0" err="1">
                  <a:solidFill>
                    <a:schemeClr val="accent1">
                      <a:lumMod val="50000"/>
                    </a:schemeClr>
                  </a:solidFill>
                  <a:latin typeface="Times New Roman" panose="02020603050405020304" pitchFamily="18" charset="0"/>
                  <a:cs typeface="Times New Roman" panose="02020603050405020304" pitchFamily="18" charset="0"/>
                </a:rPr>
                <a:t>Пендлтон</a:t>
              </a:r>
              <a:r>
                <a:rPr lang="ru-RU" b="1" dirty="0">
                  <a:solidFill>
                    <a:schemeClr val="accent1">
                      <a:lumMod val="50000"/>
                    </a:schemeClr>
                  </a:solidFill>
                  <a:latin typeface="Times New Roman" panose="02020603050405020304" pitchFamily="18" charset="0"/>
                  <a:cs typeface="Times New Roman" panose="02020603050405020304" pitchFamily="18" charset="0"/>
                </a:rPr>
                <a:t>) Қонуни </a:t>
              </a:r>
              <a:r>
                <a:rPr lang="ru-RU" b="1" dirty="0" err="1">
                  <a:solidFill>
                    <a:schemeClr val="accent1">
                      <a:lumMod val="50000"/>
                    </a:schemeClr>
                  </a:solidFill>
                  <a:latin typeface="Times New Roman" panose="02020603050405020304" pitchFamily="18" charset="0"/>
                  <a:cs typeface="Times New Roman" panose="02020603050405020304" pitchFamily="18" charset="0"/>
                </a:rPr>
                <a:t>қабул</a:t>
              </a:r>
              <a:r>
                <a:rPr lang="ru-RU" b="1" dirty="0">
                  <a:solidFill>
                    <a:schemeClr val="accent1">
                      <a:lumMod val="50000"/>
                    </a:schemeClr>
                  </a:solidFill>
                  <a:latin typeface="Times New Roman" panose="02020603050405020304" pitchFamily="18" charset="0"/>
                  <a:cs typeface="Times New Roman" panose="02020603050405020304" pitchFamily="18" charset="0"/>
                </a:rPr>
                <a:t> </a:t>
              </a:r>
              <a:r>
                <a:rPr lang="ru-RU" b="1" dirty="0" err="1">
                  <a:solidFill>
                    <a:schemeClr val="accent1">
                      <a:lumMod val="50000"/>
                    </a:schemeClr>
                  </a:solidFill>
                  <a:latin typeface="Times New Roman" panose="02020603050405020304" pitchFamily="18" charset="0"/>
                  <a:cs typeface="Times New Roman" panose="02020603050405020304" pitchFamily="18" charset="0"/>
                </a:rPr>
                <a:t>қилинган</a:t>
              </a:r>
              <a:endParaRPr lang="ru-RU" dirty="0">
                <a:solidFill>
                  <a:schemeClr val="accent1">
                    <a:lumMod val="50000"/>
                  </a:schemeClr>
                </a:solidFill>
              </a:endParaRPr>
            </a:p>
          </p:txBody>
        </p:sp>
        <p:sp>
          <p:nvSpPr>
            <p:cNvPr id="11" name="TextBox 10"/>
            <p:cNvSpPr txBox="1"/>
            <p:nvPr/>
          </p:nvSpPr>
          <p:spPr>
            <a:xfrm>
              <a:off x="1062991" y="4062200"/>
              <a:ext cx="2336999" cy="1531861"/>
            </a:xfrm>
            <a:prstGeom prst="rect">
              <a:avLst/>
            </a:prstGeom>
            <a:noFill/>
          </p:spPr>
          <p:txBody>
            <a:bodyPr wrap="square" rtlCol="0">
              <a:spAutoFit/>
            </a:bodyPr>
            <a:lstStyle/>
            <a:p>
              <a:pPr lvl="0" algn="ctr"/>
              <a:r>
                <a:rPr lang="ru-RU" b="1" dirty="0">
                  <a:solidFill>
                    <a:srgbClr val="C00000"/>
                  </a:solidFill>
                  <a:latin typeface="Times New Roman" panose="02020603050405020304" pitchFamily="18" charset="0"/>
                  <a:cs typeface="Times New Roman" panose="02020603050405020304" pitchFamily="18" charset="0"/>
                </a:rPr>
                <a:t>Британия </a:t>
              </a:r>
              <a:r>
                <a:rPr lang="ru-RU" b="1" dirty="0" err="1">
                  <a:solidFill>
                    <a:srgbClr val="C00000"/>
                  </a:solidFill>
                  <a:latin typeface="Times New Roman" panose="02020603050405020304" pitchFamily="18" charset="0"/>
                  <a:cs typeface="Times New Roman" panose="02020603050405020304" pitchFamily="18" charset="0"/>
                </a:rPr>
                <a:t>империясида</a:t>
              </a:r>
              <a:r>
                <a:rPr lang="ru-RU" b="1" dirty="0">
                  <a:solidFill>
                    <a:srgbClr val="C00000"/>
                  </a:solidFill>
                  <a:latin typeface="Times New Roman" panose="02020603050405020304" pitchFamily="18" charset="0"/>
                  <a:cs typeface="Times New Roman" panose="02020603050405020304" pitchFamily="18" charset="0"/>
                </a:rPr>
                <a:t>  1889 </a:t>
              </a:r>
              <a:r>
                <a:rPr lang="ru-RU" b="1" dirty="0" err="1">
                  <a:solidFill>
                    <a:srgbClr val="C00000"/>
                  </a:solidFill>
                  <a:latin typeface="Times New Roman" panose="02020603050405020304" pitchFamily="18" charset="0"/>
                  <a:cs typeface="Times New Roman" panose="02020603050405020304" pitchFamily="18" charset="0"/>
                </a:rPr>
                <a:t>йилда</a:t>
              </a:r>
              <a:r>
                <a:rPr lang="ru-RU" b="1" dirty="0">
                  <a:solidFill>
                    <a:srgbClr val="C00000"/>
                  </a:solidFill>
                  <a:latin typeface="Times New Roman" panose="02020603050405020304" pitchFamily="18" charset="0"/>
                  <a:cs typeface="Times New Roman" panose="02020603050405020304" pitchFamily="18" charset="0"/>
                </a:rPr>
                <a:t> «Давлат </a:t>
              </a:r>
              <a:r>
                <a:rPr lang="ru-RU" b="1" dirty="0" err="1">
                  <a:solidFill>
                    <a:srgbClr val="C00000"/>
                  </a:solidFill>
                  <a:latin typeface="Times New Roman" panose="02020603050405020304" pitchFamily="18" charset="0"/>
                  <a:cs typeface="Times New Roman" panose="02020603050405020304" pitchFamily="18" charset="0"/>
                </a:rPr>
                <a:t>идораларида</a:t>
              </a:r>
              <a:r>
                <a:rPr lang="ru-RU" b="1" dirty="0">
                  <a:solidFill>
                    <a:srgbClr val="C00000"/>
                  </a:solidFill>
                  <a:latin typeface="Times New Roman" panose="02020603050405020304" pitchFamily="18" charset="0"/>
                  <a:cs typeface="Times New Roman" panose="02020603050405020304" pitchFamily="18" charset="0"/>
                </a:rPr>
                <a:t> </a:t>
              </a:r>
              <a:r>
                <a:rPr lang="ru-RU" b="1" dirty="0" err="1">
                  <a:solidFill>
                    <a:srgbClr val="C00000"/>
                  </a:solidFill>
                  <a:latin typeface="Times New Roman" panose="02020603050405020304" pitchFamily="18" charset="0"/>
                  <a:cs typeface="Times New Roman" panose="02020603050405020304" pitchFamily="18" charset="0"/>
                </a:rPr>
                <a:t>порахўрликка</a:t>
              </a:r>
              <a:r>
                <a:rPr lang="ru-RU" b="1" dirty="0">
                  <a:solidFill>
                    <a:srgbClr val="C00000"/>
                  </a:solidFill>
                  <a:latin typeface="Times New Roman" panose="02020603050405020304" pitchFamily="18" charset="0"/>
                  <a:cs typeface="Times New Roman" panose="02020603050405020304" pitchFamily="18" charset="0"/>
                </a:rPr>
                <a:t> </a:t>
              </a:r>
              <a:r>
                <a:rPr lang="ru-RU" b="1" dirty="0" err="1">
                  <a:solidFill>
                    <a:srgbClr val="C00000"/>
                  </a:solidFill>
                  <a:latin typeface="Times New Roman" panose="02020603050405020304" pitchFamily="18" charset="0"/>
                  <a:cs typeface="Times New Roman" panose="02020603050405020304" pitchFamily="18" charset="0"/>
                </a:rPr>
                <a:t>қарши</a:t>
              </a:r>
              <a:r>
                <a:rPr lang="ru-RU" b="1" dirty="0">
                  <a:solidFill>
                    <a:srgbClr val="C00000"/>
                  </a:solidFill>
                  <a:latin typeface="Times New Roman" panose="02020603050405020304" pitchFamily="18" charset="0"/>
                  <a:cs typeface="Times New Roman" panose="02020603050405020304" pitchFamily="18" charset="0"/>
                </a:rPr>
                <a:t> </a:t>
              </a:r>
              <a:r>
                <a:rPr lang="ru-RU" b="1" dirty="0" err="1">
                  <a:solidFill>
                    <a:srgbClr val="C00000"/>
                  </a:solidFill>
                  <a:latin typeface="Times New Roman" panose="02020603050405020304" pitchFamily="18" charset="0"/>
                  <a:cs typeface="Times New Roman" panose="02020603050405020304" pitchFamily="18" charset="0"/>
                </a:rPr>
                <a:t>курашиш</a:t>
              </a:r>
              <a:r>
                <a:rPr lang="ru-RU" b="1" dirty="0">
                  <a:solidFill>
                    <a:srgbClr val="C00000"/>
                  </a:solidFill>
                  <a:latin typeface="Times New Roman" panose="02020603050405020304" pitchFamily="18" charset="0"/>
                  <a:cs typeface="Times New Roman" panose="02020603050405020304" pitchFamily="18" charset="0"/>
                </a:rPr>
                <a:t> </a:t>
              </a:r>
              <a:r>
                <a:rPr lang="ru-RU" b="1" dirty="0" err="1">
                  <a:solidFill>
                    <a:srgbClr val="C00000"/>
                  </a:solidFill>
                  <a:latin typeface="Times New Roman" panose="02020603050405020304" pitchFamily="18" charset="0"/>
                  <a:cs typeface="Times New Roman" panose="02020603050405020304" pitchFamily="18" charset="0"/>
                </a:rPr>
                <a:t>тўғрисида»ги</a:t>
              </a:r>
              <a:r>
                <a:rPr lang="ru-RU" b="1" dirty="0">
                  <a:solidFill>
                    <a:srgbClr val="C00000"/>
                  </a:solidFill>
                  <a:latin typeface="Times New Roman" panose="02020603050405020304" pitchFamily="18" charset="0"/>
                  <a:cs typeface="Times New Roman" panose="02020603050405020304" pitchFamily="18" charset="0"/>
                </a:rPr>
                <a:t> </a:t>
              </a:r>
              <a:r>
                <a:rPr lang="ru-RU" b="1" dirty="0" err="1">
                  <a:solidFill>
                    <a:srgbClr val="C00000"/>
                  </a:solidFill>
                  <a:latin typeface="Times New Roman" panose="02020603050405020304" pitchFamily="18" charset="0"/>
                  <a:cs typeface="Times New Roman" panose="02020603050405020304" pitchFamily="18" charset="0"/>
                </a:rPr>
                <a:t>Қонун</a:t>
              </a:r>
              <a:r>
                <a:rPr lang="ru-RU" b="1" dirty="0">
                  <a:solidFill>
                    <a:srgbClr val="C00000"/>
                  </a:solidFill>
                  <a:latin typeface="Times New Roman" panose="02020603050405020304" pitchFamily="18" charset="0"/>
                  <a:cs typeface="Times New Roman" panose="02020603050405020304" pitchFamily="18" charset="0"/>
                </a:rPr>
                <a:t> </a:t>
              </a:r>
              <a:r>
                <a:rPr lang="ru-RU" b="1" dirty="0" err="1">
                  <a:solidFill>
                    <a:srgbClr val="C00000"/>
                  </a:solidFill>
                  <a:latin typeface="Times New Roman" panose="02020603050405020304" pitchFamily="18" charset="0"/>
                  <a:cs typeface="Times New Roman" panose="02020603050405020304" pitchFamily="18" charset="0"/>
                </a:rPr>
                <a:t>қабул</a:t>
              </a:r>
              <a:r>
                <a:rPr lang="ru-RU" b="1" dirty="0">
                  <a:solidFill>
                    <a:srgbClr val="C00000"/>
                  </a:solidFill>
                  <a:latin typeface="Times New Roman" panose="02020603050405020304" pitchFamily="18" charset="0"/>
                  <a:cs typeface="Times New Roman" panose="02020603050405020304" pitchFamily="18" charset="0"/>
                </a:rPr>
                <a:t> </a:t>
              </a:r>
              <a:r>
                <a:rPr lang="ru-RU" b="1" dirty="0" err="1">
                  <a:solidFill>
                    <a:srgbClr val="C00000"/>
                  </a:solidFill>
                  <a:latin typeface="Times New Roman" panose="02020603050405020304" pitchFamily="18" charset="0"/>
                  <a:cs typeface="Times New Roman" panose="02020603050405020304" pitchFamily="18" charset="0"/>
                </a:rPr>
                <a:t>қилинган</a:t>
              </a:r>
              <a:endParaRPr lang="ru-RU" dirty="0">
                <a:solidFill>
                  <a:srgbClr val="C00000"/>
                </a:solidFill>
              </a:endParaRPr>
            </a:p>
          </p:txBody>
        </p:sp>
        <p:sp>
          <p:nvSpPr>
            <p:cNvPr id="12" name="TextBox 11"/>
            <p:cNvSpPr txBox="1"/>
            <p:nvPr/>
          </p:nvSpPr>
          <p:spPr>
            <a:xfrm>
              <a:off x="5819353" y="2034443"/>
              <a:ext cx="2586098" cy="796568"/>
            </a:xfrm>
            <a:prstGeom prst="rect">
              <a:avLst/>
            </a:prstGeom>
            <a:noFill/>
          </p:spPr>
          <p:txBody>
            <a:bodyPr wrap="square" rtlCol="0">
              <a:spAutoFit/>
            </a:bodyPr>
            <a:lstStyle/>
            <a:p>
              <a:pPr lvl="0" algn="ctr"/>
              <a:r>
                <a:rPr lang="ru-RU" b="1" dirty="0" err="1">
                  <a:solidFill>
                    <a:schemeClr val="accent1">
                      <a:lumMod val="75000"/>
                    </a:schemeClr>
                  </a:solidFill>
                  <a:latin typeface="Times New Roman" panose="02020603050405020304" pitchFamily="18" charset="0"/>
                  <a:cs typeface="Times New Roman" panose="02020603050405020304" pitchFamily="18" charset="0"/>
                </a:rPr>
                <a:t>Сингапурда</a:t>
              </a:r>
              <a:r>
                <a:rPr lang="ru-RU" b="1" dirty="0">
                  <a:solidFill>
                    <a:schemeClr val="accent1">
                      <a:lumMod val="75000"/>
                    </a:schemeClr>
                  </a:solidFill>
                  <a:latin typeface="Times New Roman" panose="02020603050405020304" pitchFamily="18" charset="0"/>
                  <a:cs typeface="Times New Roman" panose="02020603050405020304" pitchFamily="18" charset="0"/>
                </a:rPr>
                <a:t> 1959 </a:t>
              </a:r>
              <a:r>
                <a:rPr lang="ru-RU" b="1" dirty="0" err="1">
                  <a:solidFill>
                    <a:schemeClr val="accent1">
                      <a:lumMod val="75000"/>
                    </a:schemeClr>
                  </a:solidFill>
                  <a:latin typeface="Times New Roman" panose="02020603050405020304" pitchFamily="18" charset="0"/>
                  <a:cs typeface="Times New Roman" panose="02020603050405020304" pitchFamily="18" charset="0"/>
                </a:rPr>
                <a:t>йилда</a:t>
              </a:r>
              <a:r>
                <a:rPr lang="ru-RU" b="1" dirty="0">
                  <a:solidFill>
                    <a:schemeClr val="accent1">
                      <a:lumMod val="75000"/>
                    </a:schemeClr>
                  </a:solidFill>
                  <a:latin typeface="Times New Roman" panose="02020603050405020304" pitchFamily="18" charset="0"/>
                  <a:cs typeface="Times New Roman" panose="02020603050405020304" pitchFamily="18" charset="0"/>
                </a:rPr>
                <a:t> “Коррупцияга </a:t>
              </a:r>
              <a:r>
                <a:rPr lang="ru-RU" b="1" dirty="0" err="1">
                  <a:solidFill>
                    <a:schemeClr val="accent1">
                      <a:lumMod val="75000"/>
                    </a:schemeClr>
                  </a:solidFill>
                  <a:latin typeface="Times New Roman" panose="02020603050405020304" pitchFamily="18" charset="0"/>
                  <a:cs typeface="Times New Roman" panose="02020603050405020304" pitchFamily="18" charset="0"/>
                </a:rPr>
                <a:t>қарши</a:t>
              </a:r>
              <a:r>
                <a:rPr lang="ru-RU" b="1" dirty="0">
                  <a:solidFill>
                    <a:schemeClr val="accent1">
                      <a:lumMod val="75000"/>
                    </a:schemeClr>
                  </a:solidFill>
                  <a:latin typeface="Times New Roman" panose="02020603050405020304" pitchFamily="18" charset="0"/>
                  <a:cs typeface="Times New Roman" panose="02020603050405020304" pitchFamily="18" charset="0"/>
                </a:rPr>
                <a:t> </a:t>
              </a:r>
              <a:r>
                <a:rPr lang="ru-RU" b="1" dirty="0" err="1">
                  <a:solidFill>
                    <a:schemeClr val="accent1">
                      <a:lumMod val="75000"/>
                    </a:schemeClr>
                  </a:solidFill>
                  <a:latin typeface="Times New Roman" panose="02020603050405020304" pitchFamily="18" charset="0"/>
                  <a:cs typeface="Times New Roman" panose="02020603050405020304" pitchFamily="18" charset="0"/>
                </a:rPr>
                <a:t>курашиш</a:t>
              </a:r>
              <a:r>
                <a:rPr lang="ru-RU" b="1" dirty="0">
                  <a:solidFill>
                    <a:schemeClr val="accent1">
                      <a:lumMod val="75000"/>
                    </a:schemeClr>
                  </a:solidFill>
                  <a:latin typeface="Times New Roman" panose="02020603050405020304" pitchFamily="18" charset="0"/>
                  <a:cs typeface="Times New Roman" panose="02020603050405020304" pitchFamily="18" charset="0"/>
                </a:rPr>
                <a:t> </a:t>
              </a:r>
              <a:r>
                <a:rPr lang="ru-RU" b="1" dirty="0" err="1">
                  <a:solidFill>
                    <a:schemeClr val="accent1">
                      <a:lumMod val="75000"/>
                    </a:schemeClr>
                  </a:solidFill>
                  <a:latin typeface="Times New Roman" panose="02020603050405020304" pitchFamily="18" charset="0"/>
                  <a:cs typeface="Times New Roman" panose="02020603050405020304" pitchFamily="18" charset="0"/>
                </a:rPr>
                <a:t>тўғрисида”ги</a:t>
              </a:r>
              <a:r>
                <a:rPr lang="ru-RU" b="1" dirty="0">
                  <a:solidFill>
                    <a:schemeClr val="accent1">
                      <a:lumMod val="75000"/>
                    </a:schemeClr>
                  </a:solidFill>
                  <a:latin typeface="Times New Roman" panose="02020603050405020304" pitchFamily="18" charset="0"/>
                  <a:cs typeface="Times New Roman" panose="02020603050405020304" pitchFamily="18" charset="0"/>
                </a:rPr>
                <a:t> Қонун </a:t>
              </a:r>
              <a:r>
                <a:rPr lang="ru-RU" b="1" dirty="0" err="1">
                  <a:solidFill>
                    <a:schemeClr val="accent1">
                      <a:lumMod val="75000"/>
                    </a:schemeClr>
                  </a:solidFill>
                  <a:latin typeface="Times New Roman" panose="02020603050405020304" pitchFamily="18" charset="0"/>
                  <a:cs typeface="Times New Roman" panose="02020603050405020304" pitchFamily="18" charset="0"/>
                </a:rPr>
                <a:t>қабул</a:t>
              </a:r>
              <a:r>
                <a:rPr lang="ru-RU" b="1" dirty="0">
                  <a:solidFill>
                    <a:schemeClr val="accent1">
                      <a:lumMod val="75000"/>
                    </a:schemeClr>
                  </a:solidFill>
                  <a:latin typeface="Times New Roman" panose="02020603050405020304" pitchFamily="18" charset="0"/>
                  <a:cs typeface="Times New Roman" panose="02020603050405020304" pitchFamily="18" charset="0"/>
                </a:rPr>
                <a:t> </a:t>
              </a:r>
              <a:r>
                <a:rPr lang="ru-RU" b="1" dirty="0" err="1">
                  <a:solidFill>
                    <a:schemeClr val="accent1">
                      <a:lumMod val="75000"/>
                    </a:schemeClr>
                  </a:solidFill>
                  <a:latin typeface="Times New Roman" panose="02020603050405020304" pitchFamily="18" charset="0"/>
                  <a:cs typeface="Times New Roman" panose="02020603050405020304" pitchFamily="18" charset="0"/>
                </a:rPr>
                <a:t>қилинган</a:t>
              </a:r>
              <a:endParaRPr lang="ru-RU"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5544123" y="4053574"/>
              <a:ext cx="2644329" cy="1164214"/>
            </a:xfrm>
            <a:prstGeom prst="rect">
              <a:avLst/>
            </a:prstGeom>
            <a:noFill/>
          </p:spPr>
          <p:txBody>
            <a:bodyPr wrap="square" rtlCol="0">
              <a:spAutoFit/>
            </a:bodyPr>
            <a:lstStyle/>
            <a:p>
              <a:pPr lvl="0" algn="ctr"/>
              <a:r>
                <a:rPr lang="ru-RU" b="1" dirty="0" err="1">
                  <a:solidFill>
                    <a:schemeClr val="bg1">
                      <a:lumMod val="50000"/>
                    </a:schemeClr>
                  </a:solidFill>
                  <a:latin typeface="Times New Roman" panose="02020603050405020304" pitchFamily="18" charset="0"/>
                  <a:cs typeface="Times New Roman" panose="02020603050405020304" pitchFamily="18" charset="0"/>
                </a:rPr>
                <a:t>АҚШда</a:t>
              </a:r>
              <a:r>
                <a:rPr lang="ru-RU" b="1" dirty="0">
                  <a:solidFill>
                    <a:schemeClr val="bg1">
                      <a:lumMod val="50000"/>
                    </a:schemeClr>
                  </a:solidFill>
                  <a:latin typeface="Times New Roman" panose="02020603050405020304" pitchFamily="18" charset="0"/>
                  <a:cs typeface="Times New Roman" panose="02020603050405020304" pitchFamily="18" charset="0"/>
                </a:rPr>
                <a:t> </a:t>
              </a:r>
              <a:br>
                <a:rPr lang="ru-RU" b="1" dirty="0">
                  <a:solidFill>
                    <a:schemeClr val="bg1">
                      <a:lumMod val="50000"/>
                    </a:schemeClr>
                  </a:solidFill>
                  <a:latin typeface="Times New Roman" panose="02020603050405020304" pitchFamily="18" charset="0"/>
                  <a:cs typeface="Times New Roman" panose="02020603050405020304" pitchFamily="18" charset="0"/>
                </a:rPr>
              </a:br>
              <a:r>
                <a:rPr lang="ru-RU" b="1" dirty="0">
                  <a:solidFill>
                    <a:schemeClr val="bg1">
                      <a:lumMod val="50000"/>
                    </a:schemeClr>
                  </a:solidFill>
                  <a:latin typeface="Times New Roman" panose="02020603050405020304" pitchFamily="18" charset="0"/>
                  <a:cs typeface="Times New Roman" panose="02020603050405020304" pitchFamily="18" charset="0"/>
                </a:rPr>
                <a:t>1970 </a:t>
              </a:r>
              <a:r>
                <a:rPr lang="ru-RU" b="1" dirty="0" err="1">
                  <a:solidFill>
                    <a:schemeClr val="bg1">
                      <a:lumMod val="50000"/>
                    </a:schemeClr>
                  </a:solidFill>
                  <a:latin typeface="Times New Roman" panose="02020603050405020304" pitchFamily="18" charset="0"/>
                  <a:cs typeface="Times New Roman" panose="02020603050405020304" pitchFamily="18" charset="0"/>
                </a:rPr>
                <a:t>йилда</a:t>
              </a:r>
              <a:r>
                <a:rPr lang="ru-RU" b="1" dirty="0">
                  <a:solidFill>
                    <a:schemeClr val="bg1">
                      <a:lumMod val="50000"/>
                    </a:schemeClr>
                  </a:solidFill>
                  <a:latin typeface="Times New Roman" panose="02020603050405020304" pitchFamily="18" charset="0"/>
                  <a:cs typeface="Times New Roman" panose="02020603050405020304" pitchFamily="18" charset="0"/>
                </a:rPr>
                <a:t> “</a:t>
              </a:r>
              <a:r>
                <a:rPr lang="ru-RU" b="1" dirty="0" err="1">
                  <a:solidFill>
                    <a:schemeClr val="bg1">
                      <a:lumMod val="50000"/>
                    </a:schemeClr>
                  </a:solidFill>
                  <a:latin typeface="Times New Roman" panose="02020603050405020304" pitchFamily="18" charset="0"/>
                  <a:cs typeface="Times New Roman" panose="02020603050405020304" pitchFamily="18" charset="0"/>
                </a:rPr>
                <a:t>Уюшган</a:t>
              </a:r>
              <a:r>
                <a:rPr lang="ru-RU" b="1" dirty="0">
                  <a:solidFill>
                    <a:schemeClr val="bg1">
                      <a:lumMod val="50000"/>
                    </a:schemeClr>
                  </a:solidFill>
                  <a:latin typeface="Times New Roman" panose="02020603050405020304" pitchFamily="18" charset="0"/>
                  <a:cs typeface="Times New Roman" panose="02020603050405020304" pitchFamily="18" charset="0"/>
                </a:rPr>
                <a:t> </a:t>
              </a:r>
              <a:r>
                <a:rPr lang="ru-RU" b="1" dirty="0" err="1">
                  <a:solidFill>
                    <a:schemeClr val="bg1">
                      <a:lumMod val="50000"/>
                    </a:schemeClr>
                  </a:solidFill>
                  <a:latin typeface="Times New Roman" panose="02020603050405020304" pitchFamily="18" charset="0"/>
                  <a:cs typeface="Times New Roman" panose="02020603050405020304" pitchFamily="18" charset="0"/>
                </a:rPr>
                <a:t>жиноятчиликка</a:t>
              </a:r>
              <a:r>
                <a:rPr lang="ru-RU" b="1" dirty="0">
                  <a:solidFill>
                    <a:schemeClr val="bg1">
                      <a:lumMod val="50000"/>
                    </a:schemeClr>
                  </a:solidFill>
                  <a:latin typeface="Times New Roman" panose="02020603050405020304" pitchFamily="18" charset="0"/>
                  <a:cs typeface="Times New Roman" panose="02020603050405020304" pitchFamily="18" charset="0"/>
                </a:rPr>
                <a:t> </a:t>
              </a:r>
              <a:r>
                <a:rPr lang="ru-RU" b="1" dirty="0" err="1">
                  <a:solidFill>
                    <a:schemeClr val="bg1">
                      <a:lumMod val="50000"/>
                    </a:schemeClr>
                  </a:solidFill>
                  <a:latin typeface="Times New Roman" panose="02020603050405020304" pitchFamily="18" charset="0"/>
                  <a:cs typeface="Times New Roman" panose="02020603050405020304" pitchFamily="18" charset="0"/>
                </a:rPr>
                <a:t>қарши</a:t>
              </a:r>
              <a:r>
                <a:rPr lang="ru-RU" b="1" dirty="0">
                  <a:solidFill>
                    <a:schemeClr val="bg1">
                      <a:lumMod val="50000"/>
                    </a:schemeClr>
                  </a:solidFill>
                  <a:latin typeface="Times New Roman" panose="02020603050405020304" pitchFamily="18" charset="0"/>
                  <a:cs typeface="Times New Roman" panose="02020603050405020304" pitchFamily="18" charset="0"/>
                </a:rPr>
                <a:t> </a:t>
              </a:r>
              <a:r>
                <a:rPr lang="ru-RU" b="1" dirty="0" err="1">
                  <a:solidFill>
                    <a:schemeClr val="bg1">
                      <a:lumMod val="50000"/>
                    </a:schemeClr>
                  </a:solidFill>
                  <a:latin typeface="Times New Roman" panose="02020603050405020304" pitchFamily="18" charset="0"/>
                  <a:cs typeface="Times New Roman" panose="02020603050405020304" pitchFamily="18" charset="0"/>
                </a:rPr>
                <a:t>курашиш</a:t>
              </a:r>
              <a:r>
                <a:rPr lang="ru-RU" b="1" dirty="0">
                  <a:solidFill>
                    <a:schemeClr val="bg1">
                      <a:lumMod val="50000"/>
                    </a:schemeClr>
                  </a:solidFill>
                  <a:latin typeface="Times New Roman" panose="02020603050405020304" pitchFamily="18" charset="0"/>
                  <a:cs typeface="Times New Roman" panose="02020603050405020304" pitchFamily="18" charset="0"/>
                </a:rPr>
                <a:t> </a:t>
              </a:r>
              <a:r>
                <a:rPr lang="ru-RU" b="1" dirty="0" err="1">
                  <a:solidFill>
                    <a:schemeClr val="bg1">
                      <a:lumMod val="50000"/>
                    </a:schemeClr>
                  </a:solidFill>
                  <a:latin typeface="Times New Roman" panose="02020603050405020304" pitchFamily="18" charset="0"/>
                  <a:cs typeface="Times New Roman" panose="02020603050405020304" pitchFamily="18" charset="0"/>
                </a:rPr>
                <a:t>тўғрисида”ги</a:t>
              </a:r>
              <a:r>
                <a:rPr lang="ru-RU" b="1" dirty="0">
                  <a:solidFill>
                    <a:schemeClr val="bg1">
                      <a:lumMod val="50000"/>
                    </a:schemeClr>
                  </a:solidFill>
                  <a:latin typeface="Times New Roman" panose="02020603050405020304" pitchFamily="18" charset="0"/>
                  <a:cs typeface="Times New Roman" panose="02020603050405020304" pitchFamily="18" charset="0"/>
                </a:rPr>
                <a:t> (РИКО) </a:t>
              </a:r>
              <a:r>
                <a:rPr lang="ru-RU" b="1" dirty="0" err="1">
                  <a:solidFill>
                    <a:schemeClr val="bg1">
                      <a:lumMod val="50000"/>
                    </a:schemeClr>
                  </a:solidFill>
                  <a:latin typeface="Times New Roman" panose="02020603050405020304" pitchFamily="18" charset="0"/>
                  <a:cs typeface="Times New Roman" panose="02020603050405020304" pitchFamily="18" charset="0"/>
                </a:rPr>
                <a:t>Қонун</a:t>
              </a:r>
              <a:r>
                <a:rPr lang="ru-RU" b="1" dirty="0">
                  <a:solidFill>
                    <a:schemeClr val="bg1">
                      <a:lumMod val="50000"/>
                    </a:schemeClr>
                  </a:solidFill>
                  <a:latin typeface="Times New Roman" panose="02020603050405020304" pitchFamily="18" charset="0"/>
                  <a:cs typeface="Times New Roman" panose="02020603050405020304" pitchFamily="18" charset="0"/>
                </a:rPr>
                <a:t> </a:t>
              </a:r>
              <a:r>
                <a:rPr lang="ru-RU" b="1" dirty="0" err="1">
                  <a:solidFill>
                    <a:schemeClr val="bg1">
                      <a:lumMod val="50000"/>
                    </a:schemeClr>
                  </a:solidFill>
                  <a:latin typeface="Times New Roman" panose="02020603050405020304" pitchFamily="18" charset="0"/>
                  <a:cs typeface="Times New Roman" panose="02020603050405020304" pitchFamily="18" charset="0"/>
                </a:rPr>
                <a:t>қабул</a:t>
              </a:r>
              <a:r>
                <a:rPr lang="ru-RU" b="1" dirty="0">
                  <a:solidFill>
                    <a:schemeClr val="bg1">
                      <a:lumMod val="50000"/>
                    </a:schemeClr>
                  </a:solidFill>
                  <a:latin typeface="Times New Roman" panose="02020603050405020304" pitchFamily="18" charset="0"/>
                  <a:cs typeface="Times New Roman" panose="02020603050405020304" pitchFamily="18" charset="0"/>
                </a:rPr>
                <a:t> </a:t>
              </a:r>
              <a:r>
                <a:rPr lang="ru-RU" b="1" dirty="0" err="1">
                  <a:solidFill>
                    <a:schemeClr val="bg1">
                      <a:lumMod val="50000"/>
                    </a:schemeClr>
                  </a:solidFill>
                  <a:latin typeface="Times New Roman" panose="02020603050405020304" pitchFamily="18" charset="0"/>
                  <a:cs typeface="Times New Roman" panose="02020603050405020304" pitchFamily="18" charset="0"/>
                </a:rPr>
                <a:t>қилинган</a:t>
              </a:r>
              <a:endParaRPr lang="ru-RU" b="1" dirty="0">
                <a:solidFill>
                  <a:schemeClr val="bg1">
                    <a:lumMod val="50000"/>
                  </a:schemeClr>
                </a:solidFill>
                <a:latin typeface="Times New Roman" panose="02020603050405020304" pitchFamily="18" charset="0"/>
                <a:cs typeface="Times New Roman" panose="02020603050405020304" pitchFamily="18" charset="0"/>
              </a:endParaRPr>
            </a:p>
          </p:txBody>
        </p:sp>
        <p:pic>
          <p:nvPicPr>
            <p:cNvPr id="2" name="Рисунок 1">
              <a:extLst>
                <a:ext uri="{FF2B5EF4-FFF2-40B4-BE49-F238E27FC236}">
                  <a16:creationId xmlns:a16="http://schemas.microsoft.com/office/drawing/2014/main" id="{95D929E8-CFA4-4E1E-A1A7-DCE76411305F}"/>
                </a:ext>
              </a:extLst>
            </p:cNvPr>
            <p:cNvPicPr>
              <a:picLocks noChangeAspect="1"/>
            </p:cNvPicPr>
            <p:nvPr/>
          </p:nvPicPr>
          <p:blipFill>
            <a:blip r:embed="rId4"/>
            <a:stretch>
              <a:fillRect/>
            </a:stretch>
          </p:blipFill>
          <p:spPr>
            <a:xfrm>
              <a:off x="3612486" y="3497381"/>
              <a:ext cx="858389" cy="1076294"/>
            </a:xfrm>
            <a:prstGeom prst="rect">
              <a:avLst/>
            </a:prstGeom>
          </p:spPr>
        </p:pic>
        <p:pic>
          <p:nvPicPr>
            <p:cNvPr id="3" name="Рисунок 2">
              <a:extLst>
                <a:ext uri="{FF2B5EF4-FFF2-40B4-BE49-F238E27FC236}">
                  <a16:creationId xmlns:a16="http://schemas.microsoft.com/office/drawing/2014/main" id="{376B35E4-3A4F-45A9-B449-589A89A03FA1}"/>
                </a:ext>
              </a:extLst>
            </p:cNvPr>
            <p:cNvPicPr>
              <a:picLocks noChangeAspect="1"/>
            </p:cNvPicPr>
            <p:nvPr/>
          </p:nvPicPr>
          <p:blipFill>
            <a:blip r:embed="rId5"/>
            <a:stretch>
              <a:fillRect/>
            </a:stretch>
          </p:blipFill>
          <p:spPr>
            <a:xfrm>
              <a:off x="4727500" y="3497380"/>
              <a:ext cx="824420" cy="1065128"/>
            </a:xfrm>
            <a:prstGeom prst="rect">
              <a:avLst/>
            </a:prstGeom>
          </p:spPr>
        </p:pic>
        <p:pic>
          <p:nvPicPr>
            <p:cNvPr id="4" name="Рисунок 3">
              <a:extLst>
                <a:ext uri="{FF2B5EF4-FFF2-40B4-BE49-F238E27FC236}">
                  <a16:creationId xmlns:a16="http://schemas.microsoft.com/office/drawing/2014/main" id="{B25AAA9D-BB2F-4F9F-ADCA-FF96E0D799A1}"/>
                </a:ext>
              </a:extLst>
            </p:cNvPr>
            <p:cNvPicPr>
              <a:picLocks noChangeAspect="1"/>
            </p:cNvPicPr>
            <p:nvPr/>
          </p:nvPicPr>
          <p:blipFill>
            <a:blip r:embed="rId6"/>
            <a:stretch>
              <a:fillRect/>
            </a:stretch>
          </p:blipFill>
          <p:spPr>
            <a:xfrm>
              <a:off x="4705652" y="2423657"/>
              <a:ext cx="858389" cy="1062557"/>
            </a:xfrm>
            <a:prstGeom prst="rect">
              <a:avLst/>
            </a:prstGeom>
          </p:spPr>
        </p:pic>
        <p:pic>
          <p:nvPicPr>
            <p:cNvPr id="6" name="Рисунок 5">
              <a:extLst>
                <a:ext uri="{FF2B5EF4-FFF2-40B4-BE49-F238E27FC236}">
                  <a16:creationId xmlns:a16="http://schemas.microsoft.com/office/drawing/2014/main" id="{3C06DE5E-4532-4CCF-8113-7E090BB6F762}"/>
                </a:ext>
              </a:extLst>
            </p:cNvPr>
            <p:cNvPicPr>
              <a:picLocks noChangeAspect="1"/>
            </p:cNvPicPr>
            <p:nvPr/>
          </p:nvPicPr>
          <p:blipFill>
            <a:blip r:embed="rId7"/>
            <a:stretch>
              <a:fillRect/>
            </a:stretch>
          </p:blipFill>
          <p:spPr>
            <a:xfrm>
              <a:off x="3612486" y="2409812"/>
              <a:ext cx="858389" cy="1076402"/>
            </a:xfrm>
            <a:prstGeom prst="rect">
              <a:avLst/>
            </a:prstGeom>
          </p:spPr>
        </p:pic>
      </p:grpSp>
    </p:spTree>
    <p:extLst>
      <p:ext uri="{BB962C8B-B14F-4D97-AF65-F5344CB8AC3E}">
        <p14:creationId xmlns:p14="http://schemas.microsoft.com/office/powerpoint/2010/main" val="16586902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108" name="Picture 12" descr="http://budo-market.ru/images/catalog/983/C672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56751">
            <a:off x="1738011" y="4747257"/>
            <a:ext cx="1225850" cy="122585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784530" y="280496"/>
            <a:ext cx="2925096" cy="435119"/>
          </a:xfrm>
          <a:prstGeom prst="rect">
            <a:avLst/>
          </a:prstGeom>
        </p:spPr>
        <p:txBody>
          <a:bodyPr wrap="none">
            <a:spAutoFit/>
          </a:bodyPr>
          <a:lstStyle/>
          <a:p>
            <a:pPr algn="ctr" defTabSz="385763">
              <a:lnSpc>
                <a:spcPct val="90000"/>
              </a:lnSpc>
            </a:pPr>
            <a:r>
              <a:rPr lang="ru-RU" altLang="ru-RU" sz="2475" b="1" dirty="0">
                <a:latin typeface="Times New Roman" panose="02020603050405020304" pitchFamily="18" charset="0"/>
                <a:ea typeface="Tahoma" panose="020B0604030504040204" pitchFamily="34" charset="0"/>
                <a:cs typeface="Times New Roman" panose="02020603050405020304" pitchFamily="18" charset="0"/>
              </a:rPr>
              <a:t>Репрессив </a:t>
            </a:r>
            <a:r>
              <a:rPr lang="ru-RU" altLang="ru-RU" sz="2475" b="1" dirty="0" err="1">
                <a:latin typeface="Times New Roman" panose="02020603050405020304" pitchFamily="18" charset="0"/>
                <a:ea typeface="Tahoma" panose="020B0604030504040204" pitchFamily="34" charset="0"/>
                <a:cs typeface="Times New Roman" panose="02020603050405020304" pitchFamily="18" charset="0"/>
              </a:rPr>
              <a:t>чоралар</a:t>
            </a:r>
            <a:endParaRPr lang="ru-RU" altLang="ru-RU" sz="2475" b="1" dirty="0">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17" name="Группа 16">
            <a:extLst>
              <a:ext uri="{FF2B5EF4-FFF2-40B4-BE49-F238E27FC236}">
                <a16:creationId xmlns:a16="http://schemas.microsoft.com/office/drawing/2014/main" id="{A5C519F2-863B-4F04-BD05-C42ED1B034CE}"/>
              </a:ext>
            </a:extLst>
          </p:cNvPr>
          <p:cNvGrpSpPr/>
          <p:nvPr/>
        </p:nvGrpSpPr>
        <p:grpSpPr>
          <a:xfrm>
            <a:off x="611560" y="980728"/>
            <a:ext cx="8208912" cy="5472608"/>
            <a:chOff x="2667000" y="1628813"/>
            <a:chExt cx="7395865" cy="4342179"/>
          </a:xfrm>
        </p:grpSpPr>
        <p:sp>
          <p:nvSpPr>
            <p:cNvPr id="7" name="Прямоугольник 6"/>
            <p:cNvSpPr/>
            <p:nvPr/>
          </p:nvSpPr>
          <p:spPr>
            <a:xfrm>
              <a:off x="5141997" y="2983103"/>
              <a:ext cx="1265922" cy="757025"/>
            </a:xfrm>
            <a:prstGeom prst="rect">
              <a:avLst/>
            </a:prstGeom>
          </p:spPr>
          <p:txBody>
            <a:bodyPr wrap="none">
              <a:spAutoFit/>
            </a:bodyPr>
            <a:lstStyle/>
            <a:p>
              <a:pPr algn="ctr"/>
              <a:r>
                <a:rPr lang="ru-RU" altLang="ru-RU" sz="2800" b="1" dirty="0" err="1">
                  <a:latin typeface="Times New Roman" panose="02020603050405020304" pitchFamily="18" charset="0"/>
                  <a:ea typeface="Helvetica"/>
                  <a:cs typeface="Times New Roman" panose="02020603050405020304" pitchFamily="18" charset="0"/>
                </a:rPr>
                <a:t>Кулни</a:t>
              </a:r>
              <a:r>
                <a:rPr lang="ru-RU" altLang="ru-RU" sz="2800" b="1" dirty="0">
                  <a:latin typeface="Times New Roman" panose="02020603050405020304" pitchFamily="18" charset="0"/>
                  <a:ea typeface="Helvetica"/>
                  <a:cs typeface="Times New Roman" panose="02020603050405020304" pitchFamily="18" charset="0"/>
                </a:rPr>
                <a:t> </a:t>
              </a:r>
            </a:p>
            <a:p>
              <a:pPr algn="ctr"/>
              <a:r>
                <a:rPr lang="ru-RU" altLang="ru-RU" sz="2800" b="1" dirty="0" err="1">
                  <a:latin typeface="Times New Roman" panose="02020603050405020304" pitchFamily="18" charset="0"/>
                  <a:ea typeface="Helvetica"/>
                  <a:cs typeface="Times New Roman" panose="02020603050405020304" pitchFamily="18" charset="0"/>
                </a:rPr>
                <a:t>чопиш</a:t>
              </a:r>
              <a:endParaRPr lang="ru-RU" altLang="ru-RU" sz="2800" b="1" dirty="0">
                <a:latin typeface="Times New Roman" panose="02020603050405020304" pitchFamily="18" charset="0"/>
                <a:ea typeface="Helvetica"/>
                <a:cs typeface="Times New Roman" panose="02020603050405020304" pitchFamily="18" charset="0"/>
              </a:endParaRPr>
            </a:p>
          </p:txBody>
        </p:sp>
        <p:sp>
          <p:nvSpPr>
            <p:cNvPr id="9" name="Прямоугольник 8"/>
            <p:cNvSpPr/>
            <p:nvPr/>
          </p:nvSpPr>
          <p:spPr>
            <a:xfrm>
              <a:off x="4882012" y="4319507"/>
              <a:ext cx="1744833" cy="757025"/>
            </a:xfrm>
            <a:prstGeom prst="rect">
              <a:avLst/>
            </a:prstGeom>
          </p:spPr>
          <p:txBody>
            <a:bodyPr wrap="square">
              <a:spAutoFit/>
            </a:bodyPr>
            <a:lstStyle/>
            <a:p>
              <a:pPr algn="ctr" eaLnBrk="1" hangingPunct="1"/>
              <a:r>
                <a:rPr lang="ru-RU" altLang="ru-RU" sz="2800" b="1" dirty="0" err="1">
                  <a:latin typeface="Times New Roman" panose="02020603050405020304" pitchFamily="18" charset="0"/>
                  <a:ea typeface="Helvetica"/>
                  <a:cs typeface="Times New Roman" panose="02020603050405020304" pitchFamily="18" charset="0"/>
                </a:rPr>
                <a:t>Дарра</a:t>
              </a:r>
              <a:r>
                <a:rPr lang="ru-RU" altLang="ru-RU" sz="2800" b="1" dirty="0">
                  <a:latin typeface="Times New Roman" panose="02020603050405020304" pitchFamily="18" charset="0"/>
                  <a:ea typeface="Helvetica"/>
                  <a:cs typeface="Times New Roman" panose="02020603050405020304" pitchFamily="18" charset="0"/>
                </a:rPr>
                <a:t> </a:t>
              </a:r>
              <a:r>
                <a:rPr lang="ru-RU" altLang="ru-RU" sz="2800" b="1" dirty="0" err="1">
                  <a:latin typeface="Times New Roman" panose="02020603050405020304" pitchFamily="18" charset="0"/>
                  <a:ea typeface="Helvetica"/>
                  <a:cs typeface="Times New Roman" panose="02020603050405020304" pitchFamily="18" charset="0"/>
                </a:rPr>
                <a:t>уриш</a:t>
              </a:r>
              <a:endParaRPr lang="ru-RU" altLang="ru-RU" sz="2800" b="1" dirty="0">
                <a:latin typeface="Times New Roman" panose="02020603050405020304" pitchFamily="18" charset="0"/>
                <a:ea typeface="Helvetica"/>
                <a:cs typeface="Times New Roman" panose="02020603050405020304" pitchFamily="18" charset="0"/>
              </a:endParaRPr>
            </a:p>
          </p:txBody>
        </p:sp>
        <p:grpSp>
          <p:nvGrpSpPr>
            <p:cNvPr id="14" name="Группа 13"/>
            <p:cNvGrpSpPr/>
            <p:nvPr/>
          </p:nvGrpSpPr>
          <p:grpSpPr>
            <a:xfrm>
              <a:off x="5056468" y="1772405"/>
              <a:ext cx="1459735" cy="582000"/>
              <a:chOff x="3357901" y="1220201"/>
              <a:chExt cx="1946316" cy="775999"/>
            </a:xfrm>
          </p:grpSpPr>
          <p:sp>
            <p:nvSpPr>
              <p:cNvPr id="5" name="Прямоугольник 4"/>
              <p:cNvSpPr/>
              <p:nvPr/>
            </p:nvSpPr>
            <p:spPr>
              <a:xfrm>
                <a:off x="3612875" y="1442677"/>
                <a:ext cx="1381075" cy="553523"/>
              </a:xfrm>
              <a:prstGeom prst="rect">
                <a:avLst/>
              </a:prstGeom>
            </p:spPr>
            <p:txBody>
              <a:bodyPr wrap="none">
                <a:spAutoFit/>
              </a:bodyPr>
              <a:lstStyle/>
              <a:p>
                <a:pPr algn="ctr" eaLnBrk="1" hangingPunct="1"/>
                <a:r>
                  <a:rPr lang="uz-Cyrl-UZ" altLang="ru-RU" sz="2800" b="1" dirty="0">
                    <a:latin typeface="Times New Roman" panose="02020603050405020304" pitchFamily="18" charset="0"/>
                    <a:ea typeface="Helvetica"/>
                    <a:cs typeface="Times New Roman" panose="02020603050405020304" pitchFamily="18" charset="0"/>
                  </a:rPr>
                  <a:t>О</a:t>
                </a:r>
                <a:r>
                  <a:rPr lang="ru-RU" altLang="ru-RU" sz="2800" b="1" dirty="0" err="1">
                    <a:latin typeface="Times New Roman" panose="02020603050405020304" pitchFamily="18" charset="0"/>
                    <a:ea typeface="Helvetica"/>
                    <a:cs typeface="Times New Roman" panose="02020603050405020304" pitchFamily="18" charset="0"/>
                  </a:rPr>
                  <a:t>тиш</a:t>
                </a:r>
                <a:endParaRPr lang="ru-RU" altLang="ru-RU" sz="2800" b="1" dirty="0">
                  <a:latin typeface="Times New Roman" panose="02020603050405020304" pitchFamily="18" charset="0"/>
                  <a:ea typeface="Helvetica"/>
                  <a:cs typeface="Times New Roman" panose="02020603050405020304" pitchFamily="18" charset="0"/>
                </a:endParaRPr>
              </a:p>
            </p:txBody>
          </p:sp>
          <p:sp>
            <p:nvSpPr>
              <p:cNvPr id="3" name="Прямоугольник 2"/>
              <p:cNvSpPr/>
              <p:nvPr/>
            </p:nvSpPr>
            <p:spPr>
              <a:xfrm>
                <a:off x="3357901" y="1220201"/>
                <a:ext cx="1946316" cy="503185"/>
              </a:xfrm>
              <a:prstGeom prst="rect">
                <a:avLst/>
              </a:prstGeom>
            </p:spPr>
            <p:txBody>
              <a:bodyPr wrap="none">
                <a:spAutoFit/>
              </a:bodyPr>
              <a:lstStyle/>
              <a:p>
                <a:r>
                  <a:rPr lang="uz-Cyrl-UZ" sz="1600" b="1" dirty="0">
                    <a:latin typeface="Times New Roman" panose="02020603050405020304" pitchFamily="18" charset="0"/>
                    <a:cs typeface="Times New Roman" panose="02020603050405020304" pitchFamily="18" charset="0"/>
                  </a:rPr>
                  <a:t>Ўлим жазоси</a:t>
                </a:r>
                <a:endParaRPr lang="ru-RU" sz="1600" dirty="0">
                  <a:latin typeface="Times New Roman" panose="02020603050405020304" pitchFamily="18" charset="0"/>
                  <a:cs typeface="Times New Roman" panose="02020603050405020304" pitchFamily="18" charset="0"/>
                </a:endParaRPr>
              </a:p>
            </p:txBody>
          </p:sp>
        </p:grpSp>
        <p:sp>
          <p:nvSpPr>
            <p:cNvPr id="10" name="Прямоугольник 9"/>
            <p:cNvSpPr/>
            <p:nvPr/>
          </p:nvSpPr>
          <p:spPr>
            <a:xfrm>
              <a:off x="6633865" y="1637218"/>
              <a:ext cx="3429000" cy="669008"/>
            </a:xfrm>
            <a:prstGeom prst="rect">
              <a:avLst/>
            </a:prstGeom>
          </p:spPr>
          <p:txBody>
            <a:bodyPr>
              <a:spAutoFit/>
            </a:bodyPr>
            <a:lstStyle/>
            <a:p>
              <a:r>
                <a:rPr lang="ru-RU" altLang="ru-RU" sz="1100" dirty="0" err="1">
                  <a:latin typeface="Times New Roman" panose="02020603050405020304" pitchFamily="18" charset="0"/>
                  <a:ea typeface="Helvetica"/>
                  <a:cs typeface="Times New Roman" panose="02020603050405020304" pitchFamily="18" charset="0"/>
                </a:rPr>
                <a:t>Хитой</a:t>
              </a:r>
              <a:r>
                <a:rPr lang="ru-RU" altLang="ru-RU" sz="1100" dirty="0">
                  <a:latin typeface="Times New Roman" panose="02020603050405020304" pitchFamily="18" charset="0"/>
                  <a:ea typeface="Helvetica"/>
                  <a:cs typeface="Times New Roman" panose="02020603050405020304" pitchFamily="18" charset="0"/>
                </a:rPr>
                <a:t>, </a:t>
              </a:r>
              <a:r>
                <a:rPr lang="ru-RU" altLang="ru-RU" sz="1100" dirty="0" err="1">
                  <a:latin typeface="Times New Roman" panose="02020603050405020304" pitchFamily="18" charset="0"/>
                  <a:ea typeface="Helvetica"/>
                  <a:cs typeface="Times New Roman" panose="02020603050405020304" pitchFamily="18" charset="0"/>
                </a:rPr>
                <a:t>Эрон</a:t>
              </a:r>
              <a:r>
                <a:rPr lang="ru-RU" altLang="ru-RU" sz="1100" dirty="0">
                  <a:latin typeface="Times New Roman" panose="02020603050405020304" pitchFamily="18" charset="0"/>
                  <a:ea typeface="Helvetica"/>
                  <a:cs typeface="Times New Roman" panose="02020603050405020304" pitchFamily="18" charset="0"/>
                </a:rPr>
                <a:t>, Ирок, </a:t>
              </a:r>
            </a:p>
            <a:p>
              <a:r>
                <a:rPr lang="ru-RU" altLang="ru-RU" sz="1100" dirty="0" err="1">
                  <a:latin typeface="Times New Roman" panose="02020603050405020304" pitchFamily="18" charset="0"/>
                  <a:ea typeface="Helvetica"/>
                  <a:cs typeface="Times New Roman" panose="02020603050405020304" pitchFamily="18" charset="0"/>
                </a:rPr>
                <a:t>Саудия</a:t>
              </a:r>
              <a:r>
                <a:rPr lang="ru-RU" altLang="ru-RU" sz="1100" dirty="0">
                  <a:latin typeface="Times New Roman" panose="02020603050405020304" pitchFamily="18" charset="0"/>
                  <a:ea typeface="Helvetica"/>
                  <a:cs typeface="Times New Roman" panose="02020603050405020304" pitchFamily="18" charset="0"/>
                </a:rPr>
                <a:t> </a:t>
              </a:r>
              <a:r>
                <a:rPr lang="ru-RU" altLang="ru-RU" sz="1100" dirty="0" err="1">
                  <a:latin typeface="Times New Roman" panose="02020603050405020304" pitchFamily="18" charset="0"/>
                  <a:ea typeface="Helvetica"/>
                  <a:cs typeface="Times New Roman" panose="02020603050405020304" pitchFamily="18" charset="0"/>
                </a:rPr>
                <a:t>Қироллиги</a:t>
              </a:r>
              <a:r>
                <a:rPr lang="ru-RU" altLang="ru-RU" sz="1100" dirty="0">
                  <a:latin typeface="Times New Roman" panose="02020603050405020304" pitchFamily="18" charset="0"/>
                  <a:ea typeface="Helvetica"/>
                  <a:cs typeface="Times New Roman" panose="02020603050405020304" pitchFamily="18" charset="0"/>
                </a:rPr>
                <a:t>, </a:t>
              </a:r>
            </a:p>
            <a:p>
              <a:r>
                <a:rPr lang="ru-RU" altLang="ru-RU" sz="1100" dirty="0">
                  <a:latin typeface="Times New Roman" panose="02020603050405020304" pitchFamily="18" charset="0"/>
                  <a:ea typeface="Helvetica"/>
                  <a:cs typeface="Times New Roman" panose="02020603050405020304" pitchFamily="18" charset="0"/>
                </a:rPr>
                <a:t>Таиланд, Куба</a:t>
              </a:r>
              <a:endParaRPr lang="ru-RU" sz="1100" dirty="0">
                <a:latin typeface="Times New Roman" panose="02020603050405020304" pitchFamily="18" charset="0"/>
                <a:cs typeface="Times New Roman" panose="02020603050405020304" pitchFamily="18" charset="0"/>
              </a:endParaRPr>
            </a:p>
          </p:txBody>
        </p:sp>
        <p:pic>
          <p:nvPicPr>
            <p:cNvPr id="11" name="Picture 2" descr="http://vignette2.wikia.nocookie.net/fallout/images/7/7a/Emilys_Brush_Gun.png/revision/latest?cb=2011080106150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5641" y="1790769"/>
              <a:ext cx="2256747" cy="564187"/>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Группа 11"/>
            <p:cNvGrpSpPr/>
            <p:nvPr/>
          </p:nvGrpSpPr>
          <p:grpSpPr>
            <a:xfrm>
              <a:off x="2916117" y="2456707"/>
              <a:ext cx="2131232" cy="324223"/>
              <a:chOff x="434213" y="2132607"/>
              <a:chExt cx="2841643" cy="432297"/>
            </a:xfrm>
          </p:grpSpPr>
          <p:pic>
            <p:nvPicPr>
              <p:cNvPr id="4100" name="Picture 4" descr="stick figure or man with targets or back"/>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40" t="6434" r="60993" b="5098"/>
              <a:stretch/>
            </p:blipFill>
            <p:spPr bwMode="auto">
              <a:xfrm flipH="1">
                <a:off x="3120281" y="2136385"/>
                <a:ext cx="155575" cy="4208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stick figure or man with targets or back"/>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40" t="6434" r="60993" b="5098"/>
              <a:stretch/>
            </p:blipFill>
            <p:spPr bwMode="auto">
              <a:xfrm flipH="1">
                <a:off x="2928702" y="2138274"/>
                <a:ext cx="155575" cy="42083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stick figure or man with targets or back"/>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40" t="6434" r="60993" b="5098"/>
              <a:stretch/>
            </p:blipFill>
            <p:spPr bwMode="auto">
              <a:xfrm flipH="1">
                <a:off x="2737123" y="2134496"/>
                <a:ext cx="155575" cy="42083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stick figure or man with targets or back"/>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40" t="6434" r="60993" b="5098"/>
              <a:stretch/>
            </p:blipFill>
            <p:spPr bwMode="auto">
              <a:xfrm flipH="1">
                <a:off x="2545544" y="2136385"/>
                <a:ext cx="155575" cy="42083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stick figure or man with targets or back"/>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40" t="6434" r="60993" b="5098"/>
              <a:stretch/>
            </p:blipFill>
            <p:spPr bwMode="auto">
              <a:xfrm flipH="1">
                <a:off x="2353965" y="2138337"/>
                <a:ext cx="155575" cy="42083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stick figure or man with targets or back"/>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40" t="6434" r="60993" b="5098"/>
              <a:stretch/>
            </p:blipFill>
            <p:spPr bwMode="auto">
              <a:xfrm flipH="1">
                <a:off x="2162386" y="2140226"/>
                <a:ext cx="155575" cy="42083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stick figure or man with targets or back"/>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40" t="6434" r="60993" b="5098"/>
              <a:stretch/>
            </p:blipFill>
            <p:spPr bwMode="auto">
              <a:xfrm flipH="1">
                <a:off x="1978261" y="2134496"/>
                <a:ext cx="155575" cy="42083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stick figure or man with targets or back"/>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40" t="6434" r="60993" b="5098"/>
              <a:stretch/>
            </p:blipFill>
            <p:spPr bwMode="auto">
              <a:xfrm flipH="1">
                <a:off x="1786682" y="2136385"/>
                <a:ext cx="155575" cy="4208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stick figure or man with targets or back"/>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40" t="6434" r="60993" b="5098"/>
              <a:stretch/>
            </p:blipFill>
            <p:spPr bwMode="auto">
              <a:xfrm flipH="1">
                <a:off x="1595103" y="2132607"/>
                <a:ext cx="155575" cy="4208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stick figure or man with targets or back"/>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40" t="6434" r="60993" b="5098"/>
              <a:stretch/>
            </p:blipFill>
            <p:spPr bwMode="auto">
              <a:xfrm flipH="1">
                <a:off x="1403524" y="2134496"/>
                <a:ext cx="155575" cy="4208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stick figure or man with targets or back"/>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40" t="6434" r="60993" b="5098"/>
              <a:stretch/>
            </p:blipFill>
            <p:spPr bwMode="auto">
              <a:xfrm flipH="1">
                <a:off x="1211945" y="2136448"/>
                <a:ext cx="155575" cy="4208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stick figure or man with targets or back"/>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40" t="6434" r="60993" b="5098"/>
              <a:stretch/>
            </p:blipFill>
            <p:spPr bwMode="auto">
              <a:xfrm flipH="1">
                <a:off x="1020366" y="2138337"/>
                <a:ext cx="155575" cy="42083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stick figure or man with targets or back"/>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40" t="6434" r="60993" b="5098"/>
              <a:stretch/>
            </p:blipFill>
            <p:spPr bwMode="auto">
              <a:xfrm flipH="1">
                <a:off x="817371" y="2140226"/>
                <a:ext cx="155575" cy="42083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stick figure or man with targets or back"/>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40" t="6434" r="60993" b="5098"/>
              <a:stretch/>
            </p:blipFill>
            <p:spPr bwMode="auto">
              <a:xfrm flipH="1">
                <a:off x="625792" y="2142115"/>
                <a:ext cx="155575" cy="42083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stick figure or man with targets or back"/>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40" t="6434" r="60993" b="5098"/>
              <a:stretch/>
            </p:blipFill>
            <p:spPr bwMode="auto">
              <a:xfrm flipH="1">
                <a:off x="434213" y="2144067"/>
                <a:ext cx="155575" cy="420837"/>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Прямоугольник 12"/>
            <p:cNvSpPr/>
            <p:nvPr/>
          </p:nvSpPr>
          <p:spPr>
            <a:xfrm>
              <a:off x="5273361" y="3790130"/>
              <a:ext cx="1490671" cy="669008"/>
            </a:xfrm>
            <a:prstGeom prst="rect">
              <a:avLst/>
            </a:prstGeom>
          </p:spPr>
          <p:txBody>
            <a:bodyPr wrap="square">
              <a:spAutoFit/>
            </a:bodyPr>
            <a:lstStyle/>
            <a:p>
              <a:r>
                <a:rPr lang="ru-RU" altLang="ru-RU" sz="1100" dirty="0">
                  <a:latin typeface="Times New Roman" panose="02020603050405020304" pitchFamily="18" charset="0"/>
                  <a:ea typeface="Helvetica"/>
                  <a:cs typeface="Times New Roman" panose="02020603050405020304" pitchFamily="18" charset="0"/>
                </a:rPr>
                <a:t>Коррупция </a:t>
              </a:r>
              <a:r>
                <a:rPr lang="ru-RU" altLang="ru-RU" sz="1100" dirty="0" err="1">
                  <a:latin typeface="Times New Roman" panose="02020603050405020304" pitchFamily="18" charset="0"/>
                  <a:ea typeface="Helvetica"/>
                  <a:cs typeface="Times New Roman" panose="02020603050405020304" pitchFamily="18" charset="0"/>
                </a:rPr>
                <a:t>ўғриликнинг</a:t>
              </a:r>
              <a:r>
                <a:rPr lang="ru-RU" altLang="ru-RU" sz="1100" dirty="0">
                  <a:latin typeface="Times New Roman" panose="02020603050405020304" pitchFamily="18" charset="0"/>
                  <a:ea typeface="Helvetica"/>
                  <a:cs typeface="Times New Roman" panose="02020603050405020304" pitchFamily="18" charset="0"/>
                </a:rPr>
                <a:t> тури </a:t>
              </a:r>
              <a:r>
                <a:rPr lang="ru-RU" altLang="ru-RU" sz="1100" dirty="0" err="1">
                  <a:latin typeface="Times New Roman" panose="02020603050405020304" pitchFamily="18" charset="0"/>
                  <a:ea typeface="Helvetica"/>
                  <a:cs typeface="Times New Roman" panose="02020603050405020304" pitchFamily="18" charset="0"/>
                </a:rPr>
                <a:t>хисобланади</a:t>
              </a:r>
              <a:endParaRPr lang="ru-RU" altLang="ru-RU" sz="1100" dirty="0">
                <a:latin typeface="Times New Roman" panose="02020603050405020304" pitchFamily="18" charset="0"/>
                <a:ea typeface="Helvetica"/>
                <a:cs typeface="Times New Roman" panose="02020603050405020304" pitchFamily="18" charset="0"/>
              </a:endParaRPr>
            </a:p>
          </p:txBody>
        </p:sp>
        <p:pic>
          <p:nvPicPr>
            <p:cNvPr id="15" name="Picture 6" descr="http://www.myiconfinder.com/uploads/iconsets/0555d5d00ff27a81310773e215da3f3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984435" flipH="1">
              <a:off x="3247684" y="2649008"/>
              <a:ext cx="1625223" cy="1600312"/>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Прямая соединительная линия 33"/>
            <p:cNvCxnSpPr/>
            <p:nvPr/>
          </p:nvCxnSpPr>
          <p:spPr>
            <a:xfrm>
              <a:off x="2667000" y="2942946"/>
              <a:ext cx="6858000" cy="0"/>
            </a:xfrm>
            <a:prstGeom prst="line">
              <a:avLst/>
            </a:prstGeom>
          </p:spPr>
          <p:style>
            <a:lnRef idx="1">
              <a:schemeClr val="dk1"/>
            </a:lnRef>
            <a:fillRef idx="0">
              <a:schemeClr val="dk1"/>
            </a:fillRef>
            <a:effectRef idx="0">
              <a:schemeClr val="dk1"/>
            </a:effectRef>
            <a:fontRef idx="minor">
              <a:schemeClr val="tx1"/>
            </a:fontRef>
          </p:style>
        </p:cxnSp>
        <p:cxnSp>
          <p:nvCxnSpPr>
            <p:cNvPr id="38" name="Прямая соединительная линия 37"/>
            <p:cNvCxnSpPr/>
            <p:nvPr/>
          </p:nvCxnSpPr>
          <p:spPr>
            <a:xfrm>
              <a:off x="2669364" y="4347102"/>
              <a:ext cx="6858000" cy="0"/>
            </a:xfrm>
            <a:prstGeom prst="line">
              <a:avLst/>
            </a:prstGeom>
          </p:spPr>
          <p:style>
            <a:lnRef idx="1">
              <a:schemeClr val="dk1"/>
            </a:lnRef>
            <a:fillRef idx="0">
              <a:schemeClr val="dk1"/>
            </a:fillRef>
            <a:effectRef idx="0">
              <a:schemeClr val="dk1"/>
            </a:effectRef>
            <a:fontRef idx="minor">
              <a:schemeClr val="tx1"/>
            </a:fontRef>
          </p:style>
        </p:cxnSp>
        <p:sp>
          <p:nvSpPr>
            <p:cNvPr id="35" name="Прямоугольник 34"/>
            <p:cNvSpPr/>
            <p:nvPr/>
          </p:nvSpPr>
          <p:spPr>
            <a:xfrm>
              <a:off x="6592076" y="4907441"/>
              <a:ext cx="739834" cy="1063551"/>
            </a:xfrm>
            <a:prstGeom prst="rect">
              <a:avLst/>
            </a:prstGeom>
          </p:spPr>
          <p:txBody>
            <a:bodyPr wrap="square">
              <a:spAutoFit/>
            </a:bodyPr>
            <a:lstStyle/>
            <a:p>
              <a:pPr algn="ctr" eaLnBrk="1" hangingPunct="1"/>
              <a:r>
                <a:rPr lang="en-US" altLang="ru-RU" sz="2800" dirty="0">
                  <a:latin typeface="Times New Roman" panose="02020603050405020304" pitchFamily="18" charset="0"/>
                  <a:ea typeface="Helvetica"/>
                  <a:cs typeface="Times New Roman" panose="02020603050405020304" pitchFamily="18" charset="0"/>
                </a:rPr>
                <a:t>5-24</a:t>
              </a:r>
              <a:endParaRPr lang="ru-RU" altLang="ru-RU" sz="2800" dirty="0">
                <a:latin typeface="Times New Roman" panose="02020603050405020304" pitchFamily="18" charset="0"/>
                <a:ea typeface="Helvetica"/>
                <a:cs typeface="Times New Roman" panose="02020603050405020304" pitchFamily="18" charset="0"/>
              </a:endParaRPr>
            </a:p>
          </p:txBody>
        </p:sp>
        <p:sp>
          <p:nvSpPr>
            <p:cNvPr id="36" name="Прямоугольник 35"/>
            <p:cNvSpPr/>
            <p:nvPr/>
          </p:nvSpPr>
          <p:spPr>
            <a:xfrm>
              <a:off x="6633865" y="4572496"/>
              <a:ext cx="1273010" cy="669008"/>
            </a:xfrm>
            <a:prstGeom prst="rect">
              <a:avLst/>
            </a:prstGeom>
          </p:spPr>
          <p:txBody>
            <a:bodyPr wrap="square">
              <a:spAutoFit/>
            </a:bodyPr>
            <a:lstStyle/>
            <a:p>
              <a:pPr algn="ctr"/>
              <a:r>
                <a:rPr lang="ru-RU" altLang="ru-RU" sz="1100" dirty="0">
                  <a:latin typeface="Times New Roman" panose="02020603050405020304" pitchFamily="18" charset="0"/>
                  <a:ea typeface="Helvetica"/>
                  <a:cs typeface="Times New Roman" panose="02020603050405020304" pitchFamily="18" charset="0"/>
                </a:rPr>
                <a:t>Сингапур,</a:t>
              </a:r>
              <a:r>
                <a:rPr lang="en-US" altLang="ru-RU" sz="1100" dirty="0">
                  <a:latin typeface="Times New Roman" panose="02020603050405020304" pitchFamily="18" charset="0"/>
                  <a:ea typeface="Helvetica"/>
                  <a:cs typeface="Times New Roman" panose="02020603050405020304" pitchFamily="18" charset="0"/>
                </a:rPr>
                <a:t> </a:t>
              </a:r>
              <a:r>
                <a:rPr lang="ru-RU" altLang="ru-RU" sz="1100" dirty="0" err="1">
                  <a:latin typeface="Times New Roman" panose="02020603050405020304" pitchFamily="18" charset="0"/>
                  <a:ea typeface="Helvetica"/>
                  <a:cs typeface="Times New Roman" panose="02020603050405020304" pitchFamily="18" charset="0"/>
                </a:rPr>
                <a:t>Хиндистон</a:t>
              </a:r>
              <a:r>
                <a:rPr lang="ru-RU" altLang="ru-RU" sz="1100" dirty="0">
                  <a:latin typeface="Times New Roman" panose="02020603050405020304" pitchFamily="18" charset="0"/>
                  <a:ea typeface="Helvetica"/>
                  <a:cs typeface="Times New Roman" panose="02020603050405020304" pitchFamily="18" charset="0"/>
                </a:rPr>
                <a:t>, </a:t>
              </a:r>
              <a:r>
                <a:rPr lang="ru-RU" altLang="ru-RU" sz="1100" dirty="0" err="1">
                  <a:latin typeface="Times New Roman" panose="02020603050405020304" pitchFamily="18" charset="0"/>
                  <a:ea typeface="Helvetica"/>
                  <a:cs typeface="Times New Roman" panose="02020603050405020304" pitchFamily="18" charset="0"/>
                </a:rPr>
                <a:t>Покистон</a:t>
              </a:r>
              <a:endParaRPr lang="ru-RU" sz="1100" dirty="0">
                <a:latin typeface="Times New Roman" panose="02020603050405020304" pitchFamily="18" charset="0"/>
                <a:cs typeface="Times New Roman" panose="02020603050405020304" pitchFamily="18" charset="0"/>
              </a:endParaRPr>
            </a:p>
          </p:txBody>
        </p:sp>
        <p:sp>
          <p:nvSpPr>
            <p:cNvPr id="39" name="Прямоугольник 38"/>
            <p:cNvSpPr/>
            <p:nvPr/>
          </p:nvSpPr>
          <p:spPr>
            <a:xfrm>
              <a:off x="5185427" y="5242828"/>
              <a:ext cx="1772454" cy="291619"/>
            </a:xfrm>
            <a:prstGeom prst="rect">
              <a:avLst/>
            </a:prstGeom>
          </p:spPr>
          <p:txBody>
            <a:bodyPr wrap="none">
              <a:spAutoFit/>
            </a:bodyPr>
            <a:lstStyle/>
            <a:p>
              <a:r>
                <a:rPr lang="ru-RU" altLang="ru-RU" sz="1100" dirty="0" err="1">
                  <a:latin typeface="Times New Roman" panose="02020603050405020304" pitchFamily="18" charset="0"/>
                  <a:ea typeface="Helvetica"/>
                  <a:cs typeface="Times New Roman" panose="02020603050405020304" pitchFamily="18" charset="0"/>
                </a:rPr>
                <a:t>Маиший</a:t>
              </a:r>
              <a:r>
                <a:rPr lang="ru-RU" altLang="ru-RU" sz="1100" dirty="0">
                  <a:latin typeface="Times New Roman" panose="02020603050405020304" pitchFamily="18" charset="0"/>
                  <a:ea typeface="Helvetica"/>
                  <a:cs typeface="Times New Roman" panose="02020603050405020304" pitchFamily="18" charset="0"/>
                </a:rPr>
                <a:t> коррупция учун</a:t>
              </a:r>
              <a:endParaRPr lang="ru-RU" sz="1100" dirty="0">
                <a:latin typeface="Times New Roman" panose="02020603050405020304" pitchFamily="18" charset="0"/>
                <a:cs typeface="Times New Roman" panose="02020603050405020304" pitchFamily="18" charset="0"/>
              </a:endParaRPr>
            </a:p>
          </p:txBody>
        </p:sp>
        <p:sp>
          <p:nvSpPr>
            <p:cNvPr id="41" name="Прямоугольник 40"/>
            <p:cNvSpPr/>
            <p:nvPr/>
          </p:nvSpPr>
          <p:spPr>
            <a:xfrm>
              <a:off x="6497066" y="5239370"/>
              <a:ext cx="1514297" cy="283042"/>
            </a:xfrm>
            <a:prstGeom prst="rect">
              <a:avLst/>
            </a:prstGeom>
          </p:spPr>
          <p:txBody>
            <a:bodyPr wrap="none">
              <a:spAutoFit/>
            </a:bodyPr>
            <a:lstStyle/>
            <a:p>
              <a:pPr algn="ctr" eaLnBrk="1" hangingPunct="1"/>
              <a:r>
                <a:rPr lang="ru-RU" altLang="ru-RU" sz="1050" dirty="0">
                  <a:latin typeface="Times New Roman" panose="02020603050405020304" pitchFamily="18" charset="0"/>
                  <a:ea typeface="Helvetica"/>
                  <a:cs typeface="Times New Roman" panose="02020603050405020304" pitchFamily="18" charset="0"/>
                </a:rPr>
                <a:t>ротанговыми палками</a:t>
              </a:r>
            </a:p>
          </p:txBody>
        </p:sp>
        <p:sp>
          <p:nvSpPr>
            <p:cNvPr id="42" name="Прямоугольник 41"/>
            <p:cNvSpPr/>
            <p:nvPr/>
          </p:nvSpPr>
          <p:spPr>
            <a:xfrm>
              <a:off x="7240882" y="5002529"/>
              <a:ext cx="580870" cy="377389"/>
            </a:xfrm>
            <a:prstGeom prst="rect">
              <a:avLst/>
            </a:prstGeom>
          </p:spPr>
          <p:txBody>
            <a:bodyPr wrap="none">
              <a:spAutoFit/>
            </a:bodyPr>
            <a:lstStyle/>
            <a:p>
              <a:pPr algn="ctr" eaLnBrk="1" hangingPunct="1"/>
              <a:r>
                <a:rPr lang="uz-Cyrl-UZ" altLang="ru-RU" sz="1600" dirty="0">
                  <a:latin typeface="Times New Roman" panose="02020603050405020304" pitchFamily="18" charset="0"/>
                  <a:ea typeface="Helvetica"/>
                  <a:cs typeface="Times New Roman" panose="02020603050405020304" pitchFamily="18" charset="0"/>
                </a:rPr>
                <a:t>таёқ</a:t>
              </a:r>
              <a:endParaRPr lang="ru-RU" altLang="ru-RU" sz="1600" dirty="0">
                <a:latin typeface="Times New Roman" panose="02020603050405020304" pitchFamily="18" charset="0"/>
                <a:ea typeface="Helvetica"/>
                <a:cs typeface="Times New Roman" panose="02020603050405020304" pitchFamily="18" charset="0"/>
              </a:endParaRPr>
            </a:p>
          </p:txBody>
        </p:sp>
        <p:pic>
          <p:nvPicPr>
            <p:cNvPr id="4098" name="Picture 2" descr="http://icons.iconarchive.com/icons/custom-icon-design/round-world-flags/512/China-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40217" y="1628814"/>
              <a:ext cx="420587" cy="4205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icons.iconarchive.com/icons/custom-icon-design/round-world-flags/512/Iran-ico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85334" y="1628814"/>
              <a:ext cx="420587" cy="42058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icons.iconarchive.com/icons/custom-icon-design/round-world-flags/512/Saudi-arabia-ico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47898" y="2050080"/>
              <a:ext cx="407914" cy="40791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icons.iconarchive.com/icons/custom-icon-design/round-world-flags/512/Thailand-icon.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695628" y="2045007"/>
              <a:ext cx="414331" cy="41433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icons.iconarchive.com/icons/custom-icon-design/round-world-flags/512/Iraq-icon.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932580" y="1628813"/>
              <a:ext cx="449228" cy="4492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ttp://icons.iconarchive.com/icons/custom-icon-design/round-world-flags/512/Cuba-icon.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479675" y="2436153"/>
              <a:ext cx="376017" cy="376017"/>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ttp://icons.iconarchive.com/icons/custom-icon-design/round-world-flags/512/United-arab-emirates-icon.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148229" y="3187383"/>
              <a:ext cx="531567" cy="531567"/>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http://icons.iconarchive.com/icons/custom-icon-design/round-world-flags/64/Singapore-icon.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539795" y="4478528"/>
              <a:ext cx="470876" cy="470876"/>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http://icons.iconarchive.com/icons/custom-icon-design/round-world-flags/72/India-icon.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256240" y="4912889"/>
              <a:ext cx="514350" cy="514350"/>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descr="http://icons.iconarchive.com/icons/custom-icon-design/round-world-flags/72/Pakistan-icon.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836330" y="4912889"/>
              <a:ext cx="514350" cy="514350"/>
            </a:xfrm>
            <a:prstGeom prst="rect">
              <a:avLst/>
            </a:prstGeom>
            <a:noFill/>
            <a:extLst>
              <a:ext uri="{909E8E84-426E-40DD-AFC4-6F175D3DCCD1}">
                <a14:hiddenFill xmlns:a14="http://schemas.microsoft.com/office/drawing/2010/main">
                  <a:solidFill>
                    <a:srgbClr val="FFFFFF"/>
                  </a:solidFill>
                </a14:hiddenFill>
              </a:ext>
            </a:extLst>
          </p:spPr>
        </p:pic>
        <p:sp>
          <p:nvSpPr>
            <p:cNvPr id="48" name="Прямоугольник 47"/>
            <p:cNvSpPr/>
            <p:nvPr/>
          </p:nvSpPr>
          <p:spPr>
            <a:xfrm>
              <a:off x="6695404" y="3010655"/>
              <a:ext cx="1273010" cy="480313"/>
            </a:xfrm>
            <a:prstGeom prst="rect">
              <a:avLst/>
            </a:prstGeom>
          </p:spPr>
          <p:txBody>
            <a:bodyPr wrap="square">
              <a:spAutoFit/>
            </a:bodyPr>
            <a:lstStyle/>
            <a:p>
              <a:r>
                <a:rPr lang="ru-RU" altLang="ru-RU" sz="1100" dirty="0">
                  <a:latin typeface="Times New Roman" panose="02020603050405020304" pitchFamily="18" charset="0"/>
                  <a:ea typeface="Helvetica"/>
                  <a:cs typeface="Times New Roman" panose="02020603050405020304" pitchFamily="18" charset="0"/>
                </a:rPr>
                <a:t>БАА, Катар, Бахрейн</a:t>
              </a:r>
              <a:endParaRPr lang="ru-RU" sz="1100" dirty="0">
                <a:latin typeface="Times New Roman" panose="02020603050405020304" pitchFamily="18" charset="0"/>
                <a:cs typeface="Times New Roman" panose="02020603050405020304" pitchFamily="18" charset="0"/>
              </a:endParaRPr>
            </a:p>
          </p:txBody>
        </p:sp>
        <p:pic>
          <p:nvPicPr>
            <p:cNvPr id="7170" name="Picture 2" descr="http://cdn.countryflags.com/thumbs/qatar/flag-round-250.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773793" y="3209399"/>
              <a:ext cx="479531" cy="47953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cdn.countryflags.com/thumbs/bahrain/flag-3d-round-250.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497510" y="3718950"/>
              <a:ext cx="483788" cy="4837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825190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 name="Группа 2">
            <a:extLst>
              <a:ext uri="{FF2B5EF4-FFF2-40B4-BE49-F238E27FC236}">
                <a16:creationId xmlns:a16="http://schemas.microsoft.com/office/drawing/2014/main" id="{87212DB5-23E3-4130-8F9A-C379FFCC0AC2}"/>
              </a:ext>
            </a:extLst>
          </p:cNvPr>
          <p:cNvGrpSpPr/>
          <p:nvPr/>
        </p:nvGrpSpPr>
        <p:grpSpPr>
          <a:xfrm>
            <a:off x="864109" y="188640"/>
            <a:ext cx="7661626" cy="6192688"/>
            <a:chOff x="864109" y="978296"/>
            <a:chExt cx="7661626" cy="4930562"/>
          </a:xfrm>
        </p:grpSpPr>
        <p:pic>
          <p:nvPicPr>
            <p:cNvPr id="5148" name="Picture 28" descr="http://icons.iconarchive.com/icons/custom-icon-design/round-world-flags/64/Singapore-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8611" y="5380175"/>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5150" name="Picture 30" descr="http://icons.iconarchive.com/icons/custom-icon-design/round-world-flags/64/Sweden-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8535" y="5354545"/>
              <a:ext cx="457200" cy="4572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Группа 1">
              <a:extLst>
                <a:ext uri="{FF2B5EF4-FFF2-40B4-BE49-F238E27FC236}">
                  <a16:creationId xmlns:a16="http://schemas.microsoft.com/office/drawing/2014/main" id="{1065D064-0FF1-4403-8C0D-76479C4898AD}"/>
                </a:ext>
              </a:extLst>
            </p:cNvPr>
            <p:cNvGrpSpPr/>
            <p:nvPr/>
          </p:nvGrpSpPr>
          <p:grpSpPr>
            <a:xfrm>
              <a:off x="864109" y="978296"/>
              <a:ext cx="7646669" cy="4930562"/>
              <a:chOff x="1945669" y="161395"/>
              <a:chExt cx="8381756" cy="6574081"/>
            </a:xfrm>
          </p:grpSpPr>
          <p:sp>
            <p:nvSpPr>
              <p:cNvPr id="4" name="Прямоугольник 3"/>
              <p:cNvSpPr/>
              <p:nvPr/>
            </p:nvSpPr>
            <p:spPr>
              <a:xfrm>
                <a:off x="3810654" y="161395"/>
                <a:ext cx="4224848" cy="714041"/>
              </a:xfrm>
              <a:prstGeom prst="rect">
                <a:avLst/>
              </a:prstGeom>
            </p:spPr>
            <p:txBody>
              <a:bodyPr wrap="none">
                <a:spAutoFit/>
              </a:bodyPr>
              <a:lstStyle/>
              <a:p>
                <a:pPr algn="ctr" defTabSz="514350">
                  <a:lnSpc>
                    <a:spcPct val="90000"/>
                  </a:lnSpc>
                </a:pPr>
                <a:r>
                  <a:rPr lang="ru-RU" altLang="ru-RU" sz="3200" b="1" dirty="0" err="1">
                    <a:latin typeface="Times New Roman" panose="02020603050405020304" pitchFamily="18" charset="0"/>
                    <a:ea typeface="Tahoma" panose="020B0604030504040204" pitchFamily="34" charset="0"/>
                    <a:cs typeface="Times New Roman" panose="02020603050405020304" pitchFamily="18" charset="0"/>
                  </a:rPr>
                  <a:t>Превентив</a:t>
                </a:r>
                <a:r>
                  <a:rPr lang="ru-RU" altLang="ru-RU" sz="3200" b="1" dirty="0">
                    <a:latin typeface="Times New Roman" panose="02020603050405020304" pitchFamily="18" charset="0"/>
                    <a:ea typeface="Tahoma" panose="020B0604030504040204" pitchFamily="34" charset="0"/>
                    <a:cs typeface="Times New Roman" panose="02020603050405020304" pitchFamily="18" charset="0"/>
                  </a:rPr>
                  <a:t> </a:t>
                </a:r>
                <a:r>
                  <a:rPr lang="ru-RU" altLang="ru-RU" sz="3200" b="1" dirty="0" err="1">
                    <a:latin typeface="Times New Roman" panose="02020603050405020304" pitchFamily="18" charset="0"/>
                    <a:ea typeface="Tahoma" panose="020B0604030504040204" pitchFamily="34" charset="0"/>
                    <a:cs typeface="Times New Roman" panose="02020603050405020304" pitchFamily="18" charset="0"/>
                  </a:rPr>
                  <a:t>чоралар</a:t>
                </a:r>
                <a:endParaRPr lang="ru-RU" altLang="ru-RU" sz="32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37" name="TextBox 16"/>
              <p:cNvSpPr txBox="1">
                <a:spLocks noChangeArrowheads="1"/>
              </p:cNvSpPr>
              <p:nvPr/>
            </p:nvSpPr>
            <p:spPr bwMode="auto">
              <a:xfrm>
                <a:off x="3144677" y="4363721"/>
                <a:ext cx="42621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ru-RU" altLang="ru-RU" b="1" dirty="0">
                    <a:latin typeface="Times New Roman" panose="02020603050405020304" pitchFamily="18" charset="0"/>
                    <a:ea typeface="Helvetica"/>
                    <a:cs typeface="Times New Roman" panose="02020603050405020304" pitchFamily="18" charset="0"/>
                  </a:rPr>
                  <a:t>Коррупцияга қарши </a:t>
                </a:r>
                <a:r>
                  <a:rPr lang="ru-RU" altLang="ru-RU" b="1" dirty="0" err="1">
                    <a:latin typeface="Times New Roman" panose="02020603050405020304" pitchFamily="18" charset="0"/>
                    <a:ea typeface="Helvetica"/>
                    <a:cs typeface="Times New Roman" panose="02020603050405020304" pitchFamily="18" charset="0"/>
                  </a:rPr>
                  <a:t>маданиятни</a:t>
                </a:r>
                <a:r>
                  <a:rPr lang="ru-RU" altLang="ru-RU" b="1" dirty="0">
                    <a:latin typeface="Times New Roman" panose="02020603050405020304" pitchFamily="18" charset="0"/>
                    <a:ea typeface="Helvetica"/>
                    <a:cs typeface="Times New Roman" panose="02020603050405020304" pitchFamily="18" charset="0"/>
                  </a:rPr>
                  <a:t> </a:t>
                </a:r>
                <a:r>
                  <a:rPr lang="ru-RU" altLang="ru-RU" b="1" dirty="0" err="1">
                    <a:latin typeface="Times New Roman" panose="02020603050405020304" pitchFamily="18" charset="0"/>
                    <a:ea typeface="Helvetica"/>
                    <a:cs typeface="Times New Roman" panose="02020603050405020304" pitchFamily="18" charset="0"/>
                  </a:rPr>
                  <a:t>шакллантириш</a:t>
                </a:r>
                <a:endParaRPr lang="ru-RU" altLang="ru-RU" b="1" dirty="0">
                  <a:latin typeface="Times New Roman" panose="02020603050405020304" pitchFamily="18" charset="0"/>
                  <a:ea typeface="Helvetica"/>
                  <a:cs typeface="Times New Roman" panose="02020603050405020304" pitchFamily="18" charset="0"/>
                </a:endParaRPr>
              </a:p>
            </p:txBody>
          </p:sp>
          <p:sp>
            <p:nvSpPr>
              <p:cNvPr id="43" name="TextBox 17"/>
              <p:cNvSpPr txBox="1">
                <a:spLocks noChangeArrowheads="1"/>
              </p:cNvSpPr>
              <p:nvPr/>
            </p:nvSpPr>
            <p:spPr bwMode="auto">
              <a:xfrm>
                <a:off x="3144677" y="5504370"/>
                <a:ext cx="4733627"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ru-RU" altLang="ru-RU" b="1" dirty="0">
                    <a:latin typeface="Times New Roman" panose="02020603050405020304" pitchFamily="18" charset="0"/>
                    <a:ea typeface="Helvetica"/>
                    <a:cs typeface="Times New Roman" panose="02020603050405020304" pitchFamily="18" charset="0"/>
                  </a:rPr>
                  <a:t>Меритократия </a:t>
                </a:r>
                <a:r>
                  <a:rPr lang="ru-RU" altLang="ru-RU" b="1" dirty="0" err="1">
                    <a:latin typeface="Times New Roman" panose="02020603050405020304" pitchFamily="18" charset="0"/>
                    <a:ea typeface="Helvetica"/>
                    <a:cs typeface="Times New Roman" panose="02020603050405020304" pitchFamily="18" charset="0"/>
                  </a:rPr>
                  <a:t>тизимини</a:t>
                </a:r>
                <a:r>
                  <a:rPr lang="ru-RU" altLang="ru-RU" b="1" dirty="0">
                    <a:latin typeface="Times New Roman" panose="02020603050405020304" pitchFamily="18" charset="0"/>
                    <a:ea typeface="Helvetica"/>
                    <a:cs typeface="Times New Roman" panose="02020603050405020304" pitchFamily="18" charset="0"/>
                  </a:rPr>
                  <a:t>, </a:t>
                </a:r>
                <a:r>
                  <a:rPr lang="ru-RU" altLang="ru-RU" b="1" dirty="0" err="1">
                    <a:latin typeface="Times New Roman" panose="02020603050405020304" pitchFamily="18" charset="0"/>
                    <a:ea typeface="Helvetica"/>
                    <a:cs typeface="Times New Roman" panose="02020603050405020304" pitchFamily="18" charset="0"/>
                  </a:rPr>
                  <a:t>иш</a:t>
                </a:r>
                <a:r>
                  <a:rPr lang="ru-RU" altLang="ru-RU" b="1" dirty="0">
                    <a:latin typeface="Times New Roman" panose="02020603050405020304" pitchFamily="18" charset="0"/>
                    <a:ea typeface="Helvetica"/>
                    <a:cs typeface="Times New Roman" panose="02020603050405020304" pitchFamily="18" charset="0"/>
                  </a:rPr>
                  <a:t> </a:t>
                </a:r>
                <a:r>
                  <a:rPr lang="ru-RU" altLang="ru-RU" b="1" dirty="0" err="1">
                    <a:latin typeface="Times New Roman" panose="02020603050405020304" pitchFamily="18" charset="0"/>
                    <a:ea typeface="Helvetica"/>
                    <a:cs typeface="Times New Roman" panose="02020603050405020304" pitchFamily="18" charset="0"/>
                  </a:rPr>
                  <a:t>шароитини</a:t>
                </a:r>
                <a:r>
                  <a:rPr lang="ru-RU" altLang="ru-RU" b="1" dirty="0">
                    <a:latin typeface="Times New Roman" panose="02020603050405020304" pitchFamily="18" charset="0"/>
                    <a:ea typeface="Helvetica"/>
                    <a:cs typeface="Times New Roman" panose="02020603050405020304" pitchFamily="18" charset="0"/>
                  </a:rPr>
                  <a:t>, </a:t>
                </a:r>
                <a:r>
                  <a:rPr lang="ru-RU" altLang="ru-RU" b="1" dirty="0" err="1">
                    <a:latin typeface="Times New Roman" panose="02020603050405020304" pitchFamily="18" charset="0"/>
                    <a:ea typeface="Helvetica"/>
                    <a:cs typeface="Times New Roman" panose="02020603050405020304" pitchFamily="18" charset="0"/>
                  </a:rPr>
                  <a:t>иқтисодий</a:t>
                </a:r>
                <a:r>
                  <a:rPr lang="ru-RU" altLang="ru-RU" b="1" dirty="0">
                    <a:latin typeface="Times New Roman" panose="02020603050405020304" pitchFamily="18" charset="0"/>
                    <a:ea typeface="Helvetica"/>
                    <a:cs typeface="Times New Roman" panose="02020603050405020304" pitchFamily="18" charset="0"/>
                  </a:rPr>
                  <a:t>, </a:t>
                </a:r>
                <a:r>
                  <a:rPr lang="ru-RU" altLang="ru-RU" b="1" dirty="0" err="1">
                    <a:latin typeface="Times New Roman" panose="02020603050405020304" pitchFamily="18" charset="0"/>
                    <a:ea typeface="Helvetica"/>
                    <a:cs typeface="Times New Roman" panose="02020603050405020304" pitchFamily="18" charset="0"/>
                  </a:rPr>
                  <a:t>ижтимоий</a:t>
                </a:r>
                <a:r>
                  <a:rPr lang="ru-RU" altLang="ru-RU" b="1" dirty="0">
                    <a:latin typeface="Times New Roman" panose="02020603050405020304" pitchFamily="18" charset="0"/>
                    <a:ea typeface="Helvetica"/>
                    <a:cs typeface="Times New Roman" panose="02020603050405020304" pitchFamily="18" charset="0"/>
                  </a:rPr>
                  <a:t> </a:t>
                </a:r>
                <a:r>
                  <a:rPr lang="ru-RU" altLang="ru-RU" b="1" dirty="0" err="1">
                    <a:latin typeface="Times New Roman" panose="02020603050405020304" pitchFamily="18" charset="0"/>
                    <a:ea typeface="Helvetica"/>
                    <a:cs typeface="Times New Roman" panose="02020603050405020304" pitchFamily="18" charset="0"/>
                  </a:rPr>
                  <a:t>ҳимояни</a:t>
                </a:r>
                <a:r>
                  <a:rPr lang="ru-RU" altLang="ru-RU" b="1" dirty="0">
                    <a:latin typeface="Times New Roman" panose="02020603050405020304" pitchFamily="18" charset="0"/>
                    <a:ea typeface="Helvetica"/>
                    <a:cs typeface="Times New Roman" panose="02020603050405020304" pitchFamily="18" charset="0"/>
                  </a:rPr>
                  <a:t> </a:t>
                </a:r>
                <a:r>
                  <a:rPr lang="ru-RU" altLang="ru-RU" b="1" dirty="0" err="1">
                    <a:latin typeface="Times New Roman" panose="02020603050405020304" pitchFamily="18" charset="0"/>
                    <a:ea typeface="Helvetica"/>
                    <a:cs typeface="Times New Roman" panose="02020603050405020304" pitchFamily="18" charset="0"/>
                  </a:rPr>
                  <a:t>жорий</a:t>
                </a:r>
                <a:r>
                  <a:rPr lang="ru-RU" altLang="ru-RU" b="1" dirty="0">
                    <a:latin typeface="Times New Roman" panose="02020603050405020304" pitchFamily="18" charset="0"/>
                    <a:ea typeface="Helvetica"/>
                    <a:cs typeface="Times New Roman" panose="02020603050405020304" pitchFamily="18" charset="0"/>
                  </a:rPr>
                  <a:t> </a:t>
                </a:r>
                <a:r>
                  <a:rPr lang="ru-RU" altLang="ru-RU" b="1" dirty="0" err="1">
                    <a:latin typeface="Times New Roman" panose="02020603050405020304" pitchFamily="18" charset="0"/>
                    <a:ea typeface="Helvetica"/>
                    <a:cs typeface="Times New Roman" panose="02020603050405020304" pitchFamily="18" charset="0"/>
                  </a:rPr>
                  <a:t>этиш</a:t>
                </a:r>
                <a:endParaRPr lang="ru-RU" altLang="ru-RU" b="1" dirty="0">
                  <a:latin typeface="Times New Roman" panose="02020603050405020304" pitchFamily="18" charset="0"/>
                  <a:ea typeface="Helvetica"/>
                  <a:cs typeface="Times New Roman" panose="02020603050405020304" pitchFamily="18" charset="0"/>
                </a:endParaRPr>
              </a:p>
            </p:txBody>
          </p:sp>
          <p:sp>
            <p:nvSpPr>
              <p:cNvPr id="44" name="TextBox 13"/>
              <p:cNvSpPr txBox="1">
                <a:spLocks noChangeArrowheads="1"/>
              </p:cNvSpPr>
              <p:nvPr/>
            </p:nvSpPr>
            <p:spPr bwMode="auto">
              <a:xfrm>
                <a:off x="3122563" y="1285969"/>
                <a:ext cx="485631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ru-RU" altLang="ru-RU" b="1" dirty="0" err="1">
                    <a:latin typeface="Times New Roman" panose="02020603050405020304" pitchFamily="18" charset="0"/>
                    <a:ea typeface="Helvetica"/>
                    <a:cs typeface="Times New Roman" panose="02020603050405020304" pitchFamily="18" charset="0"/>
                  </a:rPr>
                  <a:t>Замонавий</a:t>
                </a:r>
                <a:r>
                  <a:rPr lang="ru-RU" altLang="ru-RU" b="1" dirty="0">
                    <a:latin typeface="Times New Roman" panose="02020603050405020304" pitchFamily="18" charset="0"/>
                    <a:ea typeface="Helvetica"/>
                    <a:cs typeface="Times New Roman" panose="02020603050405020304" pitchFamily="18" charset="0"/>
                  </a:rPr>
                  <a:t> давлат бош</a:t>
                </a:r>
                <a:r>
                  <a:rPr lang="uz-Cyrl-UZ" altLang="ru-RU" b="1" dirty="0">
                    <a:latin typeface="Times New Roman" panose="02020603050405020304" pitchFamily="18" charset="0"/>
                    <a:ea typeface="Helvetica"/>
                    <a:cs typeface="Times New Roman" panose="02020603050405020304" pitchFamily="18" charset="0"/>
                  </a:rPr>
                  <a:t>қ</a:t>
                </a:r>
                <a:r>
                  <a:rPr lang="ru-RU" altLang="ru-RU" b="1" dirty="0" err="1">
                    <a:latin typeface="Times New Roman" panose="02020603050405020304" pitchFamily="18" charset="0"/>
                    <a:ea typeface="Helvetica"/>
                    <a:cs typeface="Times New Roman" panose="02020603050405020304" pitchFamily="18" charset="0"/>
                  </a:rPr>
                  <a:t>арувни</a:t>
                </a:r>
                <a:r>
                  <a:rPr lang="ru-RU" altLang="ru-RU" b="1" dirty="0">
                    <a:latin typeface="Times New Roman" panose="02020603050405020304" pitchFamily="18" charset="0"/>
                    <a:ea typeface="Helvetica"/>
                    <a:cs typeface="Times New Roman" panose="02020603050405020304" pitchFamily="18" charset="0"/>
                  </a:rPr>
                  <a:t> </a:t>
                </a:r>
                <a:r>
                  <a:rPr lang="ru-RU" altLang="ru-RU" b="1" dirty="0" err="1">
                    <a:latin typeface="Times New Roman" panose="02020603050405020304" pitchFamily="18" charset="0"/>
                    <a:ea typeface="Helvetica"/>
                    <a:cs typeface="Times New Roman" panose="02020603050405020304" pitchFamily="18" charset="0"/>
                  </a:rPr>
                  <a:t>жорий</a:t>
                </a:r>
                <a:r>
                  <a:rPr lang="ru-RU" altLang="ru-RU" b="1" dirty="0">
                    <a:latin typeface="Times New Roman" panose="02020603050405020304" pitchFamily="18" charset="0"/>
                    <a:ea typeface="Helvetica"/>
                    <a:cs typeface="Times New Roman" panose="02020603050405020304" pitchFamily="18" charset="0"/>
                  </a:rPr>
                  <a:t> </a:t>
                </a:r>
                <a:r>
                  <a:rPr lang="ru-RU" altLang="ru-RU" b="1" dirty="0" err="1">
                    <a:latin typeface="Times New Roman" panose="02020603050405020304" pitchFamily="18" charset="0"/>
                    <a:ea typeface="Helvetica"/>
                    <a:cs typeface="Times New Roman" panose="02020603050405020304" pitchFamily="18" charset="0"/>
                  </a:rPr>
                  <a:t>этиш</a:t>
                </a:r>
                <a:endParaRPr lang="ru-RU" altLang="ru-RU" b="1" dirty="0">
                  <a:latin typeface="Times New Roman" panose="02020603050405020304" pitchFamily="18" charset="0"/>
                  <a:ea typeface="Helvetica"/>
                  <a:cs typeface="Times New Roman" panose="02020603050405020304" pitchFamily="18" charset="0"/>
                </a:endParaRPr>
              </a:p>
            </p:txBody>
          </p:sp>
          <p:sp>
            <p:nvSpPr>
              <p:cNvPr id="45" name="TextBox 14"/>
              <p:cNvSpPr txBox="1">
                <a:spLocks noChangeArrowheads="1"/>
              </p:cNvSpPr>
              <p:nvPr/>
            </p:nvSpPr>
            <p:spPr bwMode="auto">
              <a:xfrm>
                <a:off x="3144677" y="3432776"/>
                <a:ext cx="42621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uz-Cyrl-UZ" altLang="ru-RU" b="1" dirty="0">
                    <a:latin typeface="Times New Roman" panose="02020603050405020304" pitchFamily="18" charset="0"/>
                    <a:ea typeface="Helvetica"/>
                    <a:cs typeface="Times New Roman" panose="02020603050405020304" pitchFamily="18" charset="0"/>
                  </a:rPr>
                  <a:t>Ш</a:t>
                </a:r>
                <a:r>
                  <a:rPr lang="ru-RU" altLang="ru-RU" b="1" dirty="0" err="1">
                    <a:latin typeface="Times New Roman" panose="02020603050405020304" pitchFamily="18" charset="0"/>
                    <a:ea typeface="Helvetica"/>
                    <a:cs typeface="Times New Roman" panose="02020603050405020304" pitchFamily="18" charset="0"/>
                  </a:rPr>
                  <a:t>аффофлик</a:t>
                </a:r>
                <a:r>
                  <a:rPr lang="ru-RU" altLang="ru-RU" b="1" dirty="0">
                    <a:latin typeface="Times New Roman" panose="02020603050405020304" pitchFamily="18" charset="0"/>
                    <a:ea typeface="Helvetica"/>
                    <a:cs typeface="Times New Roman" panose="02020603050405020304" pitchFamily="18" charset="0"/>
                  </a:rPr>
                  <a:t> ва </a:t>
                </a:r>
                <a:r>
                  <a:rPr lang="ru-RU" altLang="ru-RU" b="1" dirty="0" err="1">
                    <a:latin typeface="Times New Roman" panose="02020603050405020304" pitchFamily="18" charset="0"/>
                    <a:ea typeface="Helvetica"/>
                    <a:cs typeface="Times New Roman" panose="02020603050405020304" pitchFamily="18" charset="0"/>
                  </a:rPr>
                  <a:t>хисобдорликни</a:t>
                </a:r>
                <a:r>
                  <a:rPr lang="ru-RU" altLang="ru-RU" b="1" dirty="0">
                    <a:latin typeface="Times New Roman" panose="02020603050405020304" pitchFamily="18" charset="0"/>
                    <a:ea typeface="Helvetica"/>
                    <a:cs typeface="Times New Roman" panose="02020603050405020304" pitchFamily="18" charset="0"/>
                  </a:rPr>
                  <a:t> </a:t>
                </a:r>
                <a:r>
                  <a:rPr lang="ru-RU" altLang="ru-RU" b="1" dirty="0" err="1">
                    <a:latin typeface="Times New Roman" panose="02020603050405020304" pitchFamily="18" charset="0"/>
                    <a:ea typeface="Helvetica"/>
                    <a:cs typeface="Times New Roman" panose="02020603050405020304" pitchFamily="18" charset="0"/>
                  </a:rPr>
                  <a:t>таъминлаш</a:t>
                </a:r>
                <a:r>
                  <a:rPr lang="ru-RU" altLang="ru-RU" b="1" dirty="0">
                    <a:latin typeface="Times New Roman" panose="02020603050405020304" pitchFamily="18" charset="0"/>
                    <a:ea typeface="Helvetica"/>
                    <a:cs typeface="Times New Roman" panose="02020603050405020304" pitchFamily="18" charset="0"/>
                  </a:rPr>
                  <a:t> </a:t>
                </a:r>
              </a:p>
            </p:txBody>
          </p:sp>
          <p:sp>
            <p:nvSpPr>
              <p:cNvPr id="46" name="TextBox 13"/>
              <p:cNvSpPr txBox="1">
                <a:spLocks noChangeArrowheads="1"/>
              </p:cNvSpPr>
              <p:nvPr/>
            </p:nvSpPr>
            <p:spPr bwMode="auto">
              <a:xfrm>
                <a:off x="3118645" y="2424277"/>
                <a:ext cx="499598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ru-RU" altLang="ru-RU" b="1" dirty="0" err="1">
                    <a:latin typeface="Times New Roman" panose="02020603050405020304" pitchFamily="18" charset="0"/>
                    <a:ea typeface="Helvetica"/>
                    <a:cs typeface="Times New Roman" panose="02020603050405020304" pitchFamily="18" charset="0"/>
                  </a:rPr>
                  <a:t>Қонун</a:t>
                </a:r>
                <a:r>
                  <a:rPr lang="ru-RU" altLang="ru-RU" b="1" dirty="0">
                    <a:latin typeface="Times New Roman" panose="02020603050405020304" pitchFamily="18" charset="0"/>
                    <a:ea typeface="Helvetica"/>
                    <a:cs typeface="Times New Roman" panose="02020603050405020304" pitchFamily="18" charset="0"/>
                  </a:rPr>
                  <a:t> </a:t>
                </a:r>
                <a:r>
                  <a:rPr lang="ru-RU" altLang="ru-RU" b="1" dirty="0" err="1">
                    <a:latin typeface="Times New Roman" panose="02020603050405020304" pitchFamily="18" charset="0"/>
                    <a:ea typeface="Helvetica"/>
                    <a:cs typeface="Times New Roman" panose="02020603050405020304" pitchFamily="18" charset="0"/>
                  </a:rPr>
                  <a:t>устуворлигини</a:t>
                </a:r>
                <a:r>
                  <a:rPr lang="ru-RU" altLang="ru-RU" b="1" dirty="0">
                    <a:latin typeface="Times New Roman" panose="02020603050405020304" pitchFamily="18" charset="0"/>
                    <a:ea typeface="Helvetica"/>
                    <a:cs typeface="Times New Roman" panose="02020603050405020304" pitchFamily="18" charset="0"/>
                  </a:rPr>
                  <a:t> </a:t>
                </a:r>
                <a:r>
                  <a:rPr lang="ru-RU" altLang="ru-RU" b="1" dirty="0" err="1">
                    <a:latin typeface="Times New Roman" panose="02020603050405020304" pitchFamily="18" charset="0"/>
                    <a:ea typeface="Helvetica"/>
                    <a:cs typeface="Times New Roman" panose="02020603050405020304" pitchFamily="18" charset="0"/>
                  </a:rPr>
                  <a:t>таъминлаш</a:t>
                </a:r>
                <a:endParaRPr lang="ru-RU" altLang="ru-RU" b="1" dirty="0">
                  <a:latin typeface="Times New Roman" panose="02020603050405020304" pitchFamily="18" charset="0"/>
                  <a:ea typeface="Helvetica"/>
                  <a:cs typeface="Times New Roman" panose="02020603050405020304" pitchFamily="18" charset="0"/>
                </a:endParaRPr>
              </a:p>
            </p:txBody>
          </p:sp>
          <p:sp>
            <p:nvSpPr>
              <p:cNvPr id="6" name="Прямоугольник 5"/>
              <p:cNvSpPr/>
              <p:nvPr/>
            </p:nvSpPr>
            <p:spPr>
              <a:xfrm>
                <a:off x="7964364" y="1347523"/>
                <a:ext cx="1000142" cy="697626"/>
              </a:xfrm>
              <a:prstGeom prst="rect">
                <a:avLst/>
              </a:prstGeom>
            </p:spPr>
            <p:txBody>
              <a:bodyPr wrap="none">
                <a:spAutoFit/>
              </a:bodyPr>
              <a:lstStyle/>
              <a:p>
                <a:r>
                  <a:rPr lang="ru-RU" altLang="ru-RU" sz="1400" dirty="0">
                    <a:latin typeface="Times New Roman" panose="02020603050405020304" pitchFamily="18" charset="0"/>
                    <a:ea typeface="Helvetica"/>
                    <a:cs typeface="Times New Roman" panose="02020603050405020304" pitchFamily="18" charset="0"/>
                  </a:rPr>
                  <a:t>Канада</a:t>
                </a:r>
                <a:endParaRPr lang="en-US" altLang="ru-RU" sz="1400" dirty="0">
                  <a:latin typeface="Times New Roman" panose="02020603050405020304" pitchFamily="18" charset="0"/>
                  <a:ea typeface="Helvetica"/>
                  <a:cs typeface="Times New Roman" panose="02020603050405020304" pitchFamily="18" charset="0"/>
                </a:endParaRPr>
              </a:p>
              <a:p>
                <a:r>
                  <a:rPr lang="ru-RU" altLang="ru-RU" sz="1400" dirty="0">
                    <a:latin typeface="Times New Roman" panose="02020603050405020304" pitchFamily="18" charset="0"/>
                    <a:ea typeface="Helvetica"/>
                    <a:cs typeface="Times New Roman" panose="02020603050405020304" pitchFamily="18" charset="0"/>
                  </a:rPr>
                  <a:t>Франция </a:t>
                </a:r>
              </a:p>
            </p:txBody>
          </p:sp>
          <p:sp>
            <p:nvSpPr>
              <p:cNvPr id="8" name="Прямоугольник 7"/>
              <p:cNvSpPr/>
              <p:nvPr/>
            </p:nvSpPr>
            <p:spPr>
              <a:xfrm>
                <a:off x="7861595" y="3461351"/>
                <a:ext cx="1145492" cy="984885"/>
              </a:xfrm>
              <a:prstGeom prst="rect">
                <a:avLst/>
              </a:prstGeom>
            </p:spPr>
            <p:txBody>
              <a:bodyPr wrap="none">
                <a:spAutoFit/>
              </a:bodyPr>
              <a:lstStyle/>
              <a:p>
                <a:pPr algn="ctr" eaLnBrk="1" hangingPunct="1"/>
                <a:r>
                  <a:rPr lang="ru-RU" altLang="ru-RU" sz="1400" dirty="0">
                    <a:latin typeface="Times New Roman" panose="02020603050405020304" pitchFamily="18" charset="0"/>
                    <a:ea typeface="Helvetica"/>
                    <a:cs typeface="Times New Roman" panose="02020603050405020304" pitchFamily="18" charset="0"/>
                  </a:rPr>
                  <a:t>Япония</a:t>
                </a:r>
                <a:endParaRPr lang="en-US" altLang="ru-RU" sz="1400" dirty="0">
                  <a:latin typeface="Times New Roman" panose="02020603050405020304" pitchFamily="18" charset="0"/>
                  <a:ea typeface="Helvetica"/>
                  <a:cs typeface="Times New Roman" panose="02020603050405020304" pitchFamily="18" charset="0"/>
                </a:endParaRPr>
              </a:p>
              <a:p>
                <a:pPr algn="ctr" eaLnBrk="1" hangingPunct="1"/>
                <a:r>
                  <a:rPr lang="ru-RU" altLang="ru-RU" sz="1400" dirty="0">
                    <a:latin typeface="Times New Roman" panose="02020603050405020304" pitchFamily="18" charset="0"/>
                    <a:ea typeface="Helvetica"/>
                    <a:cs typeface="Times New Roman" panose="02020603050405020304" pitchFamily="18" charset="0"/>
                  </a:rPr>
                  <a:t>Корея</a:t>
                </a:r>
                <a:endParaRPr lang="en-US" altLang="ru-RU" sz="1400" dirty="0">
                  <a:latin typeface="Times New Roman" panose="02020603050405020304" pitchFamily="18" charset="0"/>
                  <a:ea typeface="Helvetica"/>
                  <a:cs typeface="Times New Roman" panose="02020603050405020304" pitchFamily="18" charset="0"/>
                </a:endParaRPr>
              </a:p>
              <a:p>
                <a:pPr algn="ctr" eaLnBrk="1" hangingPunct="1"/>
                <a:r>
                  <a:rPr lang="ru-RU" altLang="ru-RU" sz="1400" dirty="0">
                    <a:latin typeface="Times New Roman" panose="02020603050405020304" pitchFamily="18" charset="0"/>
                    <a:ea typeface="Helvetica"/>
                    <a:cs typeface="Times New Roman" panose="02020603050405020304" pitchFamily="18" charset="0"/>
                  </a:rPr>
                  <a:t>Австралия </a:t>
                </a:r>
              </a:p>
            </p:txBody>
          </p:sp>
          <p:sp>
            <p:nvSpPr>
              <p:cNvPr id="12" name="Прямоугольник 11"/>
              <p:cNvSpPr/>
              <p:nvPr/>
            </p:nvSpPr>
            <p:spPr>
              <a:xfrm>
                <a:off x="7866507" y="4782163"/>
                <a:ext cx="1033528" cy="697626"/>
              </a:xfrm>
              <a:prstGeom prst="rect">
                <a:avLst/>
              </a:prstGeom>
            </p:spPr>
            <p:txBody>
              <a:bodyPr wrap="none">
                <a:spAutoFit/>
              </a:bodyPr>
              <a:lstStyle/>
              <a:p>
                <a:pPr algn="ctr"/>
                <a:r>
                  <a:rPr lang="ru-RU" altLang="ru-RU" sz="1400" dirty="0">
                    <a:latin typeface="Times New Roman" panose="02020603050405020304" pitchFamily="18" charset="0"/>
                    <a:ea typeface="Helvetica"/>
                    <a:cs typeface="Times New Roman" panose="02020603050405020304" pitchFamily="18" charset="0"/>
                  </a:rPr>
                  <a:t>Малайзия</a:t>
                </a:r>
                <a:r>
                  <a:rPr lang="en-US" altLang="ru-RU" sz="1400" dirty="0">
                    <a:latin typeface="Times New Roman" panose="02020603050405020304" pitchFamily="18" charset="0"/>
                    <a:ea typeface="Helvetica"/>
                    <a:cs typeface="Times New Roman" panose="02020603050405020304" pitchFamily="18" charset="0"/>
                  </a:rPr>
                  <a:t/>
                </a:r>
                <a:br>
                  <a:rPr lang="en-US" altLang="ru-RU" sz="1400" dirty="0">
                    <a:latin typeface="Times New Roman" panose="02020603050405020304" pitchFamily="18" charset="0"/>
                    <a:ea typeface="Helvetica"/>
                    <a:cs typeface="Times New Roman" panose="02020603050405020304" pitchFamily="18" charset="0"/>
                  </a:rPr>
                </a:br>
                <a:r>
                  <a:rPr lang="ru-RU" altLang="ru-RU" sz="1400" dirty="0">
                    <a:latin typeface="Times New Roman" panose="02020603050405020304" pitchFamily="18" charset="0"/>
                    <a:ea typeface="Helvetica"/>
                    <a:cs typeface="Times New Roman" panose="02020603050405020304" pitchFamily="18" charset="0"/>
                  </a:rPr>
                  <a:t>Гонконг </a:t>
                </a:r>
              </a:p>
            </p:txBody>
          </p:sp>
          <p:sp>
            <p:nvSpPr>
              <p:cNvPr id="17" name="Прямоугольник 16"/>
              <p:cNvSpPr/>
              <p:nvPr/>
            </p:nvSpPr>
            <p:spPr>
              <a:xfrm>
                <a:off x="7870654" y="5596702"/>
                <a:ext cx="1013356" cy="984885"/>
              </a:xfrm>
              <a:prstGeom prst="rect">
                <a:avLst/>
              </a:prstGeom>
            </p:spPr>
            <p:txBody>
              <a:bodyPr wrap="none">
                <a:spAutoFit/>
              </a:bodyPr>
              <a:lstStyle/>
              <a:p>
                <a:pPr algn="ctr"/>
                <a:r>
                  <a:rPr lang="ru-RU" altLang="ru-RU" sz="1400" dirty="0">
                    <a:latin typeface="Times New Roman" panose="02020603050405020304" pitchFamily="18" charset="0"/>
                    <a:ea typeface="Helvetica"/>
                    <a:cs typeface="Times New Roman" panose="02020603050405020304" pitchFamily="18" charset="0"/>
                  </a:rPr>
                  <a:t>Сингапур</a:t>
                </a:r>
                <a:endParaRPr lang="en-US" altLang="ru-RU" sz="1400" dirty="0">
                  <a:latin typeface="Times New Roman" panose="02020603050405020304" pitchFamily="18" charset="0"/>
                  <a:ea typeface="Helvetica"/>
                  <a:cs typeface="Times New Roman" panose="02020603050405020304" pitchFamily="18" charset="0"/>
                </a:endParaRPr>
              </a:p>
              <a:p>
                <a:pPr algn="ctr"/>
                <a:r>
                  <a:rPr lang="ru-RU" altLang="ru-RU" sz="1400" dirty="0">
                    <a:latin typeface="Times New Roman" panose="02020603050405020304" pitchFamily="18" charset="0"/>
                    <a:ea typeface="Helvetica"/>
                    <a:cs typeface="Times New Roman" panose="02020603050405020304" pitchFamily="18" charset="0"/>
                  </a:rPr>
                  <a:t>Швеция</a:t>
                </a:r>
                <a:endParaRPr lang="en-US" altLang="ru-RU" sz="1400" dirty="0">
                  <a:latin typeface="Times New Roman" panose="02020603050405020304" pitchFamily="18" charset="0"/>
                  <a:ea typeface="Helvetica"/>
                  <a:cs typeface="Times New Roman" panose="02020603050405020304" pitchFamily="18" charset="0"/>
                </a:endParaRPr>
              </a:p>
              <a:p>
                <a:pPr algn="ctr"/>
                <a:r>
                  <a:rPr lang="ru-RU" altLang="ru-RU" sz="1400" dirty="0">
                    <a:latin typeface="Times New Roman" panose="02020603050405020304" pitchFamily="18" charset="0"/>
                    <a:ea typeface="Helvetica"/>
                    <a:cs typeface="Times New Roman" panose="02020603050405020304" pitchFamily="18" charset="0"/>
                  </a:rPr>
                  <a:t>АҚШ</a:t>
                </a:r>
              </a:p>
            </p:txBody>
          </p:sp>
          <p:grpSp>
            <p:nvGrpSpPr>
              <p:cNvPr id="32" name="Группа 31"/>
              <p:cNvGrpSpPr/>
              <p:nvPr/>
            </p:nvGrpSpPr>
            <p:grpSpPr>
              <a:xfrm>
                <a:off x="1945669" y="1199320"/>
                <a:ext cx="893720" cy="5163933"/>
                <a:chOff x="504470" y="531016"/>
                <a:chExt cx="1007005" cy="5818494"/>
              </a:xfrm>
            </p:grpSpPr>
            <p:pic>
              <p:nvPicPr>
                <p:cNvPr id="5122" name="Picture 2" descr="http://staytop-it.com/images/1-coe-professional-service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3090" y="531016"/>
                  <a:ext cx="936104" cy="936104"/>
                </a:xfrm>
                <a:prstGeom prst="ellipse">
                  <a:avLst/>
                </a:prstGeom>
                <a:solidFill>
                  <a:srgbClr val="FFFFFF"/>
                </a:solidFill>
                <a:ln w="63500" cap="rnd">
                  <a:solidFill>
                    <a:srgbClr val="C00000"/>
                  </a:solidFill>
                </a:ln>
                <a:effectLst>
                  <a:outerShdw blurRad="381000" dist="292100" dir="5400000" sx="-80000" sy="-18000" rotWithShape="0">
                    <a:srgbClr val="000000">
                      <a:alpha val="22000"/>
                    </a:srgbClr>
                  </a:outerShdw>
                </a:effectLst>
                <a:extLst/>
              </p:spPr>
            </p:pic>
            <p:pic>
              <p:nvPicPr>
                <p:cNvPr id="5124" name="Picture 4" descr="http://www.iconshock.com/img_vista/FLAT/education/jpg/justice_ico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5433" y="1719892"/>
                  <a:ext cx="956416" cy="956416"/>
                </a:xfrm>
                <a:prstGeom prst="ellipse">
                  <a:avLst/>
                </a:prstGeom>
                <a:ln w="63500" cap="rnd">
                  <a:solidFill>
                    <a:schemeClr val="bg2">
                      <a:lumMod val="50000"/>
                    </a:schemeClr>
                  </a:solidFill>
                </a:ln>
                <a:effectLst>
                  <a:outerShdw blurRad="381000" dist="292100" dir="5400000" sx="-80000" sy="-18000" rotWithShape="0">
                    <a:srgbClr val="000000">
                      <a:alpha val="22000"/>
                    </a:srgbClr>
                  </a:outerShdw>
                </a:effectLst>
                <a:extLst>
                  <a:ext uri="{909E8E84-426E-40DD-AFC4-6F175D3DCCD1}">
                    <a14:hiddenFill xmlns:a14="http://schemas.microsoft.com/office/drawing/2010/main">
                      <a:solidFill>
                        <a:srgbClr val="FFFFFF"/>
                      </a:solidFill>
                    </a14:hiddenFill>
                  </a:ext>
                </a:extLst>
              </p:spPr>
            </p:pic>
            <p:pic>
              <p:nvPicPr>
                <p:cNvPr id="5130" name="Picture 10" descr="https://housing.uiowa.edu/sites/housing.uiowa.edu/files/llc_icons_final_version_biz_hawks-2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516392" y="2927324"/>
                  <a:ext cx="983159" cy="983159"/>
                </a:xfrm>
                <a:prstGeom prst="ellipse">
                  <a:avLst/>
                </a:prstGeom>
                <a:ln w="63500" cap="rnd">
                  <a:solidFill>
                    <a:schemeClr val="tx2">
                      <a:lumMod val="50000"/>
                    </a:schemeClr>
                  </a:solidFill>
                </a:ln>
                <a:effectLst>
                  <a:outerShdw blurRad="381000" dist="292100" dir="5400000" sx="-80000" sy="-18000" rotWithShape="0">
                    <a:srgbClr val="000000">
                      <a:alpha val="22000"/>
                    </a:srgbClr>
                  </a:outerShdw>
                </a:effectLst>
                <a:extLst>
                  <a:ext uri="{909E8E84-426E-40DD-AFC4-6F175D3DCCD1}">
                    <a14:hiddenFill xmlns:a14="http://schemas.microsoft.com/office/drawing/2010/main">
                      <a:solidFill>
                        <a:srgbClr val="FFFFFF"/>
                      </a:solidFill>
                    </a14:hiddenFill>
                  </a:ext>
                </a:extLst>
              </p:spPr>
            </p:pic>
            <p:pic>
              <p:nvPicPr>
                <p:cNvPr id="5132" name="Picture 12" descr="http://corporate-citizenship.com/wp-content/uploads/service_icon_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4470" y="4161499"/>
                  <a:ext cx="1007005" cy="969243"/>
                </a:xfrm>
                <a:prstGeom prst="ellipse">
                  <a:avLst/>
                </a:prstGeom>
                <a:ln w="63500" cap="rnd">
                  <a:solidFill>
                    <a:schemeClr val="accent4">
                      <a:lumMod val="50000"/>
                    </a:schemeClr>
                  </a:solidFill>
                </a:ln>
                <a:effectLst/>
                <a:extLst>
                  <a:ext uri="{909E8E84-426E-40DD-AFC4-6F175D3DCCD1}">
                    <a14:hiddenFill xmlns:a14="http://schemas.microsoft.com/office/drawing/2010/main">
                      <a:solidFill>
                        <a:srgbClr val="FFFFFF"/>
                      </a:solidFill>
                    </a14:hiddenFill>
                  </a:ext>
                </a:extLst>
              </p:spPr>
            </p:pic>
            <p:pic>
              <p:nvPicPr>
                <p:cNvPr id="18" name="Рисунок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4097" y="5381758"/>
                  <a:ext cx="967752" cy="967752"/>
                </a:xfrm>
                <a:prstGeom prst="ellipse">
                  <a:avLst/>
                </a:prstGeom>
                <a:ln w="63500" cap="rnd">
                  <a:solidFill>
                    <a:srgbClr val="FF0000"/>
                  </a:solidFill>
                </a:ln>
                <a:effectLst>
                  <a:outerShdw blurRad="381000" dist="292100" dir="5400000" sx="-80000" sy="-18000" rotWithShape="0">
                    <a:srgbClr val="000000">
                      <a:alpha val="22000"/>
                    </a:srgbClr>
                  </a:outerShdw>
                </a:effectLst>
              </p:spPr>
            </p:pic>
          </p:grpSp>
          <p:pic>
            <p:nvPicPr>
              <p:cNvPr id="5134" name="Picture 14" descr="http://icons.iconarchive.com/icons/custom-icon-design/round-world-flags/64/Canada-icon.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10857" y="1304333"/>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http://icons.iconarchive.com/icons/custom-icon-design/2014-world-cup-flags/64/France-icon.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17825" y="1322699"/>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http://icons.iconarchive.com/icons/custom-icon-design/2014-world-cup-flags/64/Japan-icon.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010857" y="3192507"/>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http://icons.iconarchive.com/icons/custom-icon-design/2014-world-cup-flags/64/South-Korea-icon.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17279" y="3192507"/>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5142" name="Picture 22" descr="http://icons.iconarchive.com/icons/custom-icon-design/2014-world-cup-flags/64/Australia-icon.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64308" y="3810354"/>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5144" name="Picture 24" descr="http://icons.iconarchive.com/icons/custom-icon-design/round-world-flags/64/Malaysia-icon.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010857" y="4705977"/>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5146" name="Picture 26" descr="http://icons.iconarchive.com/icons/custom-icon-design/round-world-flags/64/Hong-kong-icon.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717279" y="4705977"/>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5152" name="Picture 32" descr="http://icons.iconarchive.com/icons/custom-icon-design/round-world-flags/64/USA-icon.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364308" y="5486003"/>
                <a:ext cx="609600" cy="609600"/>
              </a:xfrm>
              <a:prstGeom prst="rect">
                <a:avLst/>
              </a:prstGeom>
              <a:noFill/>
              <a:extLst>
                <a:ext uri="{909E8E84-426E-40DD-AFC4-6F175D3DCCD1}">
                  <a14:hiddenFill xmlns:a14="http://schemas.microsoft.com/office/drawing/2010/main">
                    <a:solidFill>
                      <a:srgbClr val="FFFFFF"/>
                    </a:solidFill>
                  </a14:hiddenFill>
                </a:ext>
              </a:extLst>
            </p:spPr>
          </p:pic>
          <p:sp>
            <p:nvSpPr>
              <p:cNvPr id="28" name="Прямоугольник 27"/>
              <p:cNvSpPr/>
              <p:nvPr/>
            </p:nvSpPr>
            <p:spPr>
              <a:xfrm>
                <a:off x="7793092" y="2407108"/>
                <a:ext cx="1133402" cy="697626"/>
              </a:xfrm>
              <a:prstGeom prst="rect">
                <a:avLst/>
              </a:prstGeom>
            </p:spPr>
            <p:txBody>
              <a:bodyPr wrap="none">
                <a:spAutoFit/>
              </a:bodyPr>
              <a:lstStyle/>
              <a:p>
                <a:pPr algn="ctr"/>
                <a:r>
                  <a:rPr lang="uz-Cyrl-UZ" altLang="ru-RU" sz="1400" dirty="0">
                    <a:latin typeface="Times New Roman" panose="02020603050405020304" pitchFamily="18" charset="0"/>
                    <a:ea typeface="Helvetica"/>
                    <a:cs typeface="Times New Roman" panose="02020603050405020304" pitchFamily="18" charset="0"/>
                  </a:rPr>
                  <a:t>ИХТТ</a:t>
                </a:r>
              </a:p>
              <a:p>
                <a:pPr algn="ctr"/>
                <a:r>
                  <a:rPr lang="uz-Cyrl-UZ" altLang="ru-RU" sz="1400" dirty="0">
                    <a:latin typeface="Times New Roman" panose="02020603050405020304" pitchFamily="18" charset="0"/>
                    <a:ea typeface="Helvetica"/>
                    <a:cs typeface="Times New Roman" panose="02020603050405020304" pitchFamily="18" charset="0"/>
                  </a:rPr>
                  <a:t>давлатлари</a:t>
                </a:r>
                <a:endParaRPr lang="ru-RU" altLang="ru-RU" sz="1400" dirty="0">
                  <a:latin typeface="Times New Roman" panose="02020603050405020304" pitchFamily="18" charset="0"/>
                  <a:ea typeface="Helvetica"/>
                  <a:cs typeface="Times New Roman" panose="02020603050405020304" pitchFamily="18" charset="0"/>
                </a:endParaRPr>
              </a:p>
            </p:txBody>
          </p:sp>
          <p:pic>
            <p:nvPicPr>
              <p:cNvPr id="29" name="Picture 2" descr="http://www.freelogovectors.net/wp-content/uploads/2012/02/oecd-logo.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388316" y="2424278"/>
                <a:ext cx="585593" cy="564298"/>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6720474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Группа 7">
            <a:extLst>
              <a:ext uri="{FF2B5EF4-FFF2-40B4-BE49-F238E27FC236}">
                <a16:creationId xmlns:a16="http://schemas.microsoft.com/office/drawing/2014/main" id="{AD491A94-B342-4344-864D-2D3DAFC6DFB4}"/>
              </a:ext>
            </a:extLst>
          </p:cNvPr>
          <p:cNvGrpSpPr/>
          <p:nvPr/>
        </p:nvGrpSpPr>
        <p:grpSpPr>
          <a:xfrm>
            <a:off x="918972" y="332656"/>
            <a:ext cx="7434072" cy="6048672"/>
            <a:chOff x="1937638" y="123461"/>
            <a:chExt cx="8435855" cy="6566140"/>
          </a:xfrm>
        </p:grpSpPr>
        <p:grpSp>
          <p:nvGrpSpPr>
            <p:cNvPr id="7" name="Группа 6">
              <a:extLst>
                <a:ext uri="{FF2B5EF4-FFF2-40B4-BE49-F238E27FC236}">
                  <a16:creationId xmlns:a16="http://schemas.microsoft.com/office/drawing/2014/main" id="{8BBDAA2A-274C-467E-9736-7143F43622D2}"/>
                </a:ext>
              </a:extLst>
            </p:cNvPr>
            <p:cNvGrpSpPr/>
            <p:nvPr/>
          </p:nvGrpSpPr>
          <p:grpSpPr>
            <a:xfrm>
              <a:off x="1937638" y="123461"/>
              <a:ext cx="8435855" cy="6566140"/>
              <a:chOff x="1937638" y="123461"/>
              <a:chExt cx="8435855" cy="6566140"/>
            </a:xfrm>
          </p:grpSpPr>
          <p:sp>
            <p:nvSpPr>
              <p:cNvPr id="4" name="Прямоугольник 3"/>
              <p:cNvSpPr/>
              <p:nvPr/>
            </p:nvSpPr>
            <p:spPr>
              <a:xfrm>
                <a:off x="4004072" y="123461"/>
                <a:ext cx="3852970" cy="640175"/>
              </a:xfrm>
              <a:prstGeom prst="rect">
                <a:avLst/>
              </a:prstGeom>
            </p:spPr>
            <p:txBody>
              <a:bodyPr wrap="none">
                <a:spAutoFit/>
              </a:bodyPr>
              <a:lstStyle/>
              <a:p>
                <a:pPr algn="ctr" defTabSz="514350">
                  <a:lnSpc>
                    <a:spcPct val="90000"/>
                  </a:lnSpc>
                </a:pPr>
                <a:r>
                  <a:rPr lang="ru-RU" altLang="ru-RU" sz="2800" b="1" dirty="0" err="1">
                    <a:latin typeface="Times New Roman" panose="02020603050405020304" pitchFamily="18" charset="0"/>
                    <a:ea typeface="Tahoma" panose="020B0604030504040204" pitchFamily="34" charset="0"/>
                    <a:cs typeface="Times New Roman" panose="02020603050405020304" pitchFamily="18" charset="0"/>
                  </a:rPr>
                  <a:t>Превентив</a:t>
                </a:r>
                <a:r>
                  <a:rPr lang="ru-RU" altLang="ru-RU" sz="2800" b="1" dirty="0">
                    <a:latin typeface="Times New Roman" panose="02020603050405020304" pitchFamily="18" charset="0"/>
                    <a:ea typeface="Tahoma" panose="020B0604030504040204" pitchFamily="34" charset="0"/>
                    <a:cs typeface="Times New Roman" panose="02020603050405020304" pitchFamily="18" charset="0"/>
                  </a:rPr>
                  <a:t> </a:t>
                </a:r>
                <a:r>
                  <a:rPr lang="ru-RU" altLang="ru-RU" sz="2800" b="1" dirty="0" err="1">
                    <a:latin typeface="Times New Roman" panose="02020603050405020304" pitchFamily="18" charset="0"/>
                    <a:ea typeface="Tahoma" panose="020B0604030504040204" pitchFamily="34" charset="0"/>
                    <a:cs typeface="Times New Roman" panose="02020603050405020304" pitchFamily="18" charset="0"/>
                  </a:rPr>
                  <a:t>чоралар</a:t>
                </a:r>
                <a:endParaRPr lang="ru-RU" altLang="ru-RU" sz="28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43" name="TextBox 17"/>
              <p:cNvSpPr txBox="1">
                <a:spLocks noChangeArrowheads="1"/>
              </p:cNvSpPr>
              <p:nvPr/>
            </p:nvSpPr>
            <p:spPr bwMode="auto">
              <a:xfrm>
                <a:off x="3144678" y="5741884"/>
                <a:ext cx="4571998" cy="7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uz-Cyrl-UZ" altLang="ru-RU" sz="1600" b="1" dirty="0">
                    <a:latin typeface="Times New Roman" panose="02020603050405020304" pitchFamily="18" charset="0"/>
                    <a:ea typeface="Helvetica"/>
                    <a:cs typeface="Times New Roman" panose="02020603050405020304" pitchFamily="18" charset="0"/>
                  </a:rPr>
                  <a:t>Давлат хизматларини автоматлашириш, хизматларни рақамлаштириш</a:t>
                </a:r>
                <a:endParaRPr lang="ru-RU" altLang="ru-RU" sz="1600" b="1" dirty="0">
                  <a:latin typeface="Times New Roman" panose="02020603050405020304" pitchFamily="18" charset="0"/>
                  <a:ea typeface="Helvetica"/>
                  <a:cs typeface="Times New Roman" panose="02020603050405020304" pitchFamily="18" charset="0"/>
                </a:endParaRPr>
              </a:p>
            </p:txBody>
          </p:sp>
          <p:sp>
            <p:nvSpPr>
              <p:cNvPr id="2" name="Прямоугольник 1"/>
              <p:cNvSpPr/>
              <p:nvPr/>
            </p:nvSpPr>
            <p:spPr>
              <a:xfrm>
                <a:off x="3144676" y="1266640"/>
                <a:ext cx="4175460" cy="779700"/>
              </a:xfrm>
              <a:prstGeom prst="rect">
                <a:avLst/>
              </a:prstGeom>
            </p:spPr>
            <p:txBody>
              <a:bodyPr wrap="square">
                <a:spAutoFit/>
              </a:bodyPr>
              <a:lstStyle/>
              <a:p>
                <a:r>
                  <a:rPr lang="ru-RU" altLang="ru-RU" sz="1600" b="1" dirty="0" err="1">
                    <a:latin typeface="Times New Roman" panose="02020603050405020304" pitchFamily="18" charset="0"/>
                    <a:ea typeface="Helvetica"/>
                    <a:cs typeface="Times New Roman" panose="02020603050405020304" pitchFamily="18" charset="0"/>
                  </a:rPr>
                  <a:t>Аҳолининг</a:t>
                </a:r>
                <a:r>
                  <a:rPr lang="ru-RU" altLang="ru-RU" sz="1600" b="1" dirty="0">
                    <a:latin typeface="Times New Roman" panose="02020603050405020304" pitchFamily="18" charset="0"/>
                    <a:ea typeface="Helvetica"/>
                    <a:cs typeface="Times New Roman" panose="02020603050405020304" pitchFamily="18" charset="0"/>
                  </a:rPr>
                  <a:t> </a:t>
                </a:r>
                <a:r>
                  <a:rPr lang="ru-RU" altLang="ru-RU" sz="1600" b="1" dirty="0" err="1">
                    <a:latin typeface="Times New Roman" panose="02020603050405020304" pitchFamily="18" charset="0"/>
                    <a:ea typeface="Helvetica"/>
                    <a:cs typeface="Times New Roman" panose="02020603050405020304" pitchFamily="18" charset="0"/>
                  </a:rPr>
                  <a:t>ҳуқуқий</a:t>
                </a:r>
                <a:r>
                  <a:rPr lang="ru-RU" altLang="ru-RU" sz="1600" b="1" dirty="0">
                    <a:latin typeface="Times New Roman" panose="02020603050405020304" pitchFamily="18" charset="0"/>
                    <a:ea typeface="Helvetica"/>
                    <a:cs typeface="Times New Roman" panose="02020603050405020304" pitchFamily="18" charset="0"/>
                  </a:rPr>
                  <a:t> </a:t>
                </a:r>
                <a:r>
                  <a:rPr lang="ru-RU" altLang="ru-RU" sz="1600" b="1" dirty="0" err="1">
                    <a:latin typeface="Times New Roman" panose="02020603050405020304" pitchFamily="18" charset="0"/>
                    <a:ea typeface="Helvetica"/>
                    <a:cs typeface="Times New Roman" panose="02020603050405020304" pitchFamily="18" charset="0"/>
                  </a:rPr>
                  <a:t>онгини</a:t>
                </a:r>
                <a:r>
                  <a:rPr lang="ru-RU" altLang="ru-RU" sz="1600" b="1" dirty="0">
                    <a:latin typeface="Times New Roman" panose="02020603050405020304" pitchFamily="18" charset="0"/>
                    <a:ea typeface="Helvetica"/>
                    <a:cs typeface="Times New Roman" panose="02020603050405020304" pitchFamily="18" charset="0"/>
                  </a:rPr>
                  <a:t> </a:t>
                </a:r>
                <a:r>
                  <a:rPr lang="ru-RU" altLang="ru-RU" sz="1600" b="1" dirty="0" err="1">
                    <a:latin typeface="Times New Roman" panose="02020603050405020304" pitchFamily="18" charset="0"/>
                    <a:ea typeface="Helvetica"/>
                    <a:cs typeface="Times New Roman" panose="02020603050405020304" pitchFamily="18" charset="0"/>
                  </a:rPr>
                  <a:t>юксалтириш</a:t>
                </a:r>
                <a:endParaRPr lang="ru-RU" altLang="ru-RU" sz="1600" b="1" dirty="0">
                  <a:latin typeface="Times New Roman" panose="02020603050405020304" pitchFamily="18" charset="0"/>
                  <a:ea typeface="Helvetica"/>
                  <a:cs typeface="Times New Roman" panose="02020603050405020304" pitchFamily="18" charset="0"/>
                </a:endParaRPr>
              </a:p>
            </p:txBody>
          </p:sp>
          <p:pic>
            <p:nvPicPr>
              <p:cNvPr id="6146" name="Picture 2" descr="https://cdn.vectorstock.com/i/thumb-large/04/02/98004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7244" y="1167607"/>
                <a:ext cx="873945" cy="894219"/>
              </a:xfrm>
              <a:prstGeom prst="ellipse">
                <a:avLst/>
              </a:prstGeom>
              <a:ln w="63500" cap="rnd">
                <a:solidFill>
                  <a:schemeClr val="accent4">
                    <a:lumMod val="60000"/>
                    <a:lumOff val="40000"/>
                  </a:schemeClr>
                </a:solidFill>
              </a:ln>
              <a:effectLst/>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144676" y="2354417"/>
                <a:ext cx="4572000" cy="779700"/>
              </a:xfrm>
              <a:prstGeom prst="rect">
                <a:avLst/>
              </a:prstGeom>
            </p:spPr>
            <p:txBody>
              <a:bodyPr wrap="square">
                <a:spAutoFit/>
              </a:bodyPr>
              <a:lstStyle/>
              <a:p>
                <a:r>
                  <a:rPr lang="ru-RU" altLang="ru-RU" sz="1600" b="1" dirty="0">
                    <a:latin typeface="Times New Roman" panose="02020603050405020304" pitchFamily="18" charset="0"/>
                    <a:ea typeface="Helvetica"/>
                    <a:cs typeface="Times New Roman" panose="02020603050405020304" pitchFamily="18" charset="0"/>
                  </a:rPr>
                  <a:t>Коррупциявий </a:t>
                </a:r>
                <a:r>
                  <a:rPr lang="ru-RU" altLang="ru-RU" sz="1600" b="1" dirty="0" err="1">
                    <a:latin typeface="Times New Roman" panose="02020603050405020304" pitchFamily="18" charset="0"/>
                    <a:ea typeface="Helvetica"/>
                    <a:cs typeface="Times New Roman" panose="02020603050405020304" pitchFamily="18" charset="0"/>
                  </a:rPr>
                  <a:t>хавф-хатарларни</a:t>
                </a:r>
                <a:r>
                  <a:rPr lang="ru-RU" altLang="ru-RU" sz="1600" b="1" dirty="0">
                    <a:latin typeface="Times New Roman" panose="02020603050405020304" pitchFamily="18" charset="0"/>
                    <a:ea typeface="Helvetica"/>
                    <a:cs typeface="Times New Roman" panose="02020603050405020304" pitchFamily="18" charset="0"/>
                  </a:rPr>
                  <a:t> </a:t>
                </a:r>
              </a:p>
              <a:p>
                <a:r>
                  <a:rPr lang="ru-RU" altLang="ru-RU" sz="1600" b="1" dirty="0" err="1">
                    <a:latin typeface="Times New Roman" panose="02020603050405020304" pitchFamily="18" charset="0"/>
                    <a:ea typeface="Helvetica"/>
                    <a:cs typeface="Times New Roman" panose="02020603050405020304" pitchFamily="18" charset="0"/>
                  </a:rPr>
                  <a:t>аниқлаш</a:t>
                </a:r>
                <a:r>
                  <a:rPr lang="ru-RU" altLang="ru-RU" sz="1600" b="1" dirty="0">
                    <a:latin typeface="Times New Roman" panose="02020603050405020304" pitchFamily="18" charset="0"/>
                    <a:ea typeface="Helvetica"/>
                    <a:cs typeface="Times New Roman" panose="02020603050405020304" pitchFamily="18" charset="0"/>
                  </a:rPr>
                  <a:t> ва </a:t>
                </a:r>
                <a:r>
                  <a:rPr lang="ru-RU" altLang="ru-RU" sz="1600" b="1" dirty="0" err="1">
                    <a:latin typeface="Times New Roman" panose="02020603050405020304" pitchFamily="18" charset="0"/>
                    <a:ea typeface="Helvetica"/>
                    <a:cs typeface="Times New Roman" panose="02020603050405020304" pitchFamily="18" charset="0"/>
                  </a:rPr>
                  <a:t>уларни</a:t>
                </a:r>
                <a:r>
                  <a:rPr lang="ru-RU" altLang="ru-RU" sz="1600" b="1" dirty="0">
                    <a:latin typeface="Times New Roman" panose="02020603050405020304" pitchFamily="18" charset="0"/>
                    <a:ea typeface="Helvetica"/>
                    <a:cs typeface="Times New Roman" panose="02020603050405020304" pitchFamily="18" charset="0"/>
                  </a:rPr>
                  <a:t> </a:t>
                </a:r>
                <a:r>
                  <a:rPr lang="ru-RU" altLang="ru-RU" sz="1600" b="1" dirty="0" err="1">
                    <a:latin typeface="Times New Roman" panose="02020603050405020304" pitchFamily="18" charset="0"/>
                    <a:ea typeface="Helvetica"/>
                    <a:cs typeface="Times New Roman" panose="02020603050405020304" pitchFamily="18" charset="0"/>
                  </a:rPr>
                  <a:t>бартараф</a:t>
                </a:r>
                <a:r>
                  <a:rPr lang="ru-RU" altLang="ru-RU" sz="1600" b="1" dirty="0">
                    <a:latin typeface="Times New Roman" panose="02020603050405020304" pitchFamily="18" charset="0"/>
                    <a:ea typeface="Helvetica"/>
                    <a:cs typeface="Times New Roman" panose="02020603050405020304" pitchFamily="18" charset="0"/>
                  </a:rPr>
                  <a:t> </a:t>
                </a:r>
                <a:r>
                  <a:rPr lang="ru-RU" altLang="ru-RU" sz="1600" b="1" dirty="0" err="1">
                    <a:latin typeface="Times New Roman" panose="02020603050405020304" pitchFamily="18" charset="0"/>
                    <a:ea typeface="Helvetica"/>
                    <a:cs typeface="Times New Roman" panose="02020603050405020304" pitchFamily="18" charset="0"/>
                  </a:rPr>
                  <a:t>этиш</a:t>
                </a:r>
                <a:endParaRPr lang="ru-RU" altLang="ru-RU" sz="1600" b="1" dirty="0">
                  <a:latin typeface="Times New Roman" panose="02020603050405020304" pitchFamily="18" charset="0"/>
                  <a:ea typeface="Helvetica"/>
                  <a:cs typeface="Times New Roman" panose="02020603050405020304" pitchFamily="18" charset="0"/>
                </a:endParaRPr>
              </a:p>
            </p:txBody>
          </p:sp>
          <p:sp>
            <p:nvSpPr>
              <p:cNvPr id="5" name="Прямоугольник 4"/>
              <p:cNvSpPr/>
              <p:nvPr/>
            </p:nvSpPr>
            <p:spPr>
              <a:xfrm>
                <a:off x="7225075" y="2443913"/>
                <a:ext cx="1692036" cy="615553"/>
              </a:xfrm>
              <a:prstGeom prst="rect">
                <a:avLst/>
              </a:prstGeom>
            </p:spPr>
            <p:txBody>
              <a:bodyPr wrap="square">
                <a:spAutoFit/>
              </a:bodyPr>
              <a:lstStyle/>
              <a:p>
                <a:pPr algn="ctr"/>
                <a:r>
                  <a:rPr lang="uz-Cyrl-UZ" altLang="ru-RU" sz="1200" dirty="0">
                    <a:latin typeface="Times New Roman" panose="02020603050405020304" pitchFamily="18" charset="0"/>
                    <a:ea typeface="Helvetica"/>
                    <a:cs typeface="Times New Roman" panose="02020603050405020304" pitchFamily="18" charset="0"/>
                  </a:rPr>
                  <a:t>Голландия</a:t>
                </a:r>
                <a:endParaRPr lang="en-US" altLang="ru-RU" sz="1200" dirty="0">
                  <a:latin typeface="Times New Roman" panose="02020603050405020304" pitchFamily="18" charset="0"/>
                  <a:ea typeface="Helvetica"/>
                  <a:cs typeface="Times New Roman" panose="02020603050405020304" pitchFamily="18" charset="0"/>
                </a:endParaRPr>
              </a:p>
              <a:p>
                <a:pPr algn="ctr"/>
                <a:r>
                  <a:rPr lang="ru-RU" altLang="ru-RU" sz="1200" dirty="0" err="1">
                    <a:latin typeface="Times New Roman" panose="02020603050405020304" pitchFamily="18" charset="0"/>
                    <a:ea typeface="Helvetica"/>
                    <a:cs typeface="Times New Roman" panose="02020603050405020304" pitchFamily="18" charset="0"/>
                  </a:rPr>
                  <a:t>Исроил</a:t>
                </a:r>
                <a:endParaRPr lang="ru-RU" altLang="ru-RU" sz="1200" dirty="0">
                  <a:latin typeface="Times New Roman" panose="02020603050405020304" pitchFamily="18" charset="0"/>
                  <a:ea typeface="Helvetica"/>
                  <a:cs typeface="Times New Roman" panose="02020603050405020304" pitchFamily="18" charset="0"/>
                </a:endParaRPr>
              </a:p>
            </p:txBody>
          </p:sp>
          <p:pic>
            <p:nvPicPr>
              <p:cNvPr id="6148" name="Picture 4" descr="http://www.tripwire.com/tripwire/assets/Image/solution-icons/vm-gree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7244" y="2289040"/>
                <a:ext cx="898537" cy="898537"/>
              </a:xfrm>
              <a:prstGeom prst="ellipse">
                <a:avLst/>
              </a:prstGeom>
              <a:ln w="63500" cap="rnd">
                <a:solidFill>
                  <a:schemeClr val="accent6">
                    <a:lumMod val="75000"/>
                  </a:schemeClr>
                </a:solidFill>
              </a:ln>
              <a:effectLst/>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3144676" y="3503013"/>
                <a:ext cx="4175460" cy="779700"/>
              </a:xfrm>
              <a:prstGeom prst="rect">
                <a:avLst/>
              </a:prstGeom>
            </p:spPr>
            <p:txBody>
              <a:bodyPr wrap="square">
                <a:spAutoFit/>
              </a:bodyPr>
              <a:lstStyle/>
              <a:p>
                <a:pPr algn="ctr" eaLnBrk="1" hangingPunct="1"/>
                <a:r>
                  <a:rPr lang="ru-RU" altLang="ru-RU" sz="1600" b="1" dirty="0">
                    <a:latin typeface="Times New Roman" panose="02020603050405020304" pitchFamily="18" charset="0"/>
                    <a:ea typeface="Helvetica"/>
                    <a:cs typeface="Times New Roman" panose="02020603050405020304" pitchFamily="18" charset="0"/>
                  </a:rPr>
                  <a:t>Коррупцияга қарши </a:t>
                </a:r>
                <a:r>
                  <a:rPr lang="ru-RU" altLang="ru-RU" sz="1600" b="1" dirty="0" err="1">
                    <a:latin typeface="Times New Roman" panose="02020603050405020304" pitchFamily="18" charset="0"/>
                    <a:ea typeface="Helvetica"/>
                    <a:cs typeface="Times New Roman" panose="02020603050405020304" pitchFamily="18" charset="0"/>
                  </a:rPr>
                  <a:t>крашишга</a:t>
                </a:r>
                <a:r>
                  <a:rPr lang="ru-RU" altLang="ru-RU" sz="1600" b="1" dirty="0">
                    <a:latin typeface="Times New Roman" panose="02020603050405020304" pitchFamily="18" charset="0"/>
                    <a:ea typeface="Helvetica"/>
                    <a:cs typeface="Times New Roman" panose="02020603050405020304" pitchFamily="18" charset="0"/>
                  </a:rPr>
                  <a:t> </a:t>
                </a:r>
              </a:p>
              <a:p>
                <a:pPr algn="ctr" eaLnBrk="1" hangingPunct="1"/>
                <a:r>
                  <a:rPr lang="ru-RU" altLang="ru-RU" sz="1600" b="1" dirty="0" err="1">
                    <a:latin typeface="Times New Roman" panose="02020603050405020304" pitchFamily="18" charset="0"/>
                    <a:ea typeface="Helvetica"/>
                    <a:cs typeface="Times New Roman" panose="02020603050405020304" pitchFamily="18" charset="0"/>
                  </a:rPr>
                  <a:t>диний</a:t>
                </a:r>
                <a:r>
                  <a:rPr lang="ru-RU" altLang="ru-RU" sz="1600" b="1" dirty="0">
                    <a:latin typeface="Times New Roman" panose="02020603050405020304" pitchFamily="18" charset="0"/>
                    <a:ea typeface="Helvetica"/>
                    <a:cs typeface="Times New Roman" panose="02020603050405020304" pitchFamily="18" charset="0"/>
                  </a:rPr>
                  <a:t> </a:t>
                </a:r>
                <a:r>
                  <a:rPr lang="ru-RU" altLang="ru-RU" sz="1600" b="1" dirty="0" err="1">
                    <a:latin typeface="Times New Roman" panose="02020603050405020304" pitchFamily="18" charset="0"/>
                    <a:ea typeface="Helvetica"/>
                    <a:cs typeface="Times New Roman" panose="02020603050405020304" pitchFamily="18" charset="0"/>
                  </a:rPr>
                  <a:t>қадрияятларни</a:t>
                </a:r>
                <a:r>
                  <a:rPr lang="ru-RU" altLang="ru-RU" sz="1600" b="1" dirty="0">
                    <a:latin typeface="Times New Roman" panose="02020603050405020304" pitchFamily="18" charset="0"/>
                    <a:ea typeface="Helvetica"/>
                    <a:cs typeface="Times New Roman" panose="02020603050405020304" pitchFamily="18" charset="0"/>
                  </a:rPr>
                  <a:t> </a:t>
                </a:r>
                <a:r>
                  <a:rPr lang="ru-RU" altLang="ru-RU" sz="1600" b="1" dirty="0" err="1">
                    <a:latin typeface="Times New Roman" panose="02020603050405020304" pitchFamily="18" charset="0"/>
                    <a:ea typeface="Helvetica"/>
                    <a:cs typeface="Times New Roman" panose="02020603050405020304" pitchFamily="18" charset="0"/>
                  </a:rPr>
                  <a:t>жалб</a:t>
                </a:r>
                <a:r>
                  <a:rPr lang="ru-RU" altLang="ru-RU" sz="1600" b="1" dirty="0">
                    <a:latin typeface="Times New Roman" panose="02020603050405020304" pitchFamily="18" charset="0"/>
                    <a:ea typeface="Helvetica"/>
                    <a:cs typeface="Times New Roman" panose="02020603050405020304" pitchFamily="18" charset="0"/>
                  </a:rPr>
                  <a:t> </a:t>
                </a:r>
                <a:r>
                  <a:rPr lang="ru-RU" altLang="ru-RU" sz="1600" b="1" dirty="0" err="1">
                    <a:latin typeface="Times New Roman" panose="02020603050405020304" pitchFamily="18" charset="0"/>
                    <a:ea typeface="Helvetica"/>
                    <a:cs typeface="Times New Roman" panose="02020603050405020304" pitchFamily="18" charset="0"/>
                  </a:rPr>
                  <a:t>этиш</a:t>
                </a:r>
                <a:endParaRPr lang="ru-RU" altLang="ru-RU" sz="1600" b="1" dirty="0">
                  <a:latin typeface="Times New Roman" panose="02020603050405020304" pitchFamily="18" charset="0"/>
                  <a:ea typeface="Helvetica"/>
                  <a:cs typeface="Times New Roman" panose="02020603050405020304" pitchFamily="18" charset="0"/>
                </a:endParaRPr>
              </a:p>
            </p:txBody>
          </p:sp>
          <p:sp>
            <p:nvSpPr>
              <p:cNvPr id="10" name="Прямоугольник 9"/>
              <p:cNvSpPr/>
              <p:nvPr/>
            </p:nvSpPr>
            <p:spPr>
              <a:xfrm>
                <a:off x="7225076" y="3539168"/>
                <a:ext cx="1823253" cy="1107996"/>
              </a:xfrm>
              <a:prstGeom prst="rect">
                <a:avLst/>
              </a:prstGeom>
            </p:spPr>
            <p:txBody>
              <a:bodyPr wrap="square">
                <a:spAutoFit/>
              </a:bodyPr>
              <a:lstStyle/>
              <a:p>
                <a:pPr algn="ctr" eaLnBrk="1" hangingPunct="1"/>
                <a:r>
                  <a:rPr lang="ru-RU" altLang="ru-RU" sz="1200" dirty="0" err="1">
                    <a:latin typeface="Times New Roman" panose="02020603050405020304" pitchFamily="18" charset="0"/>
                    <a:ea typeface="Helvetica"/>
                    <a:cs typeface="Times New Roman" panose="02020603050405020304" pitchFamily="18" charset="0"/>
                  </a:rPr>
                  <a:t>Саудия</a:t>
                </a:r>
                <a:r>
                  <a:rPr lang="ru-RU" altLang="ru-RU" sz="1200" dirty="0">
                    <a:latin typeface="Times New Roman" panose="02020603050405020304" pitchFamily="18" charset="0"/>
                    <a:ea typeface="Helvetica"/>
                    <a:cs typeface="Times New Roman" panose="02020603050405020304" pitchFamily="18" charset="0"/>
                  </a:rPr>
                  <a:t> </a:t>
                </a:r>
                <a:r>
                  <a:rPr lang="ru-RU" altLang="ru-RU" sz="1200" dirty="0" err="1">
                    <a:latin typeface="Times New Roman" panose="02020603050405020304" pitchFamily="18" charset="0"/>
                    <a:ea typeface="Helvetica"/>
                    <a:cs typeface="Times New Roman" panose="02020603050405020304" pitchFamily="18" charset="0"/>
                  </a:rPr>
                  <a:t>Арабистони</a:t>
                </a:r>
                <a:r>
                  <a:rPr lang="ru-RU" altLang="ru-RU" sz="1200" dirty="0">
                    <a:latin typeface="Times New Roman" panose="02020603050405020304" pitchFamily="18" charset="0"/>
                    <a:ea typeface="Helvetica"/>
                    <a:cs typeface="Times New Roman" panose="02020603050405020304" pitchFamily="18" charset="0"/>
                  </a:rPr>
                  <a:t>, </a:t>
                </a:r>
                <a:r>
                  <a:rPr lang="ru-RU" altLang="ru-RU" sz="1200" dirty="0" err="1">
                    <a:latin typeface="Times New Roman" panose="02020603050405020304" pitchFamily="18" charset="0"/>
                    <a:ea typeface="Helvetica"/>
                    <a:cs typeface="Times New Roman" panose="02020603050405020304" pitchFamily="18" charset="0"/>
                  </a:rPr>
                  <a:t>Эрон</a:t>
                </a:r>
                <a:r>
                  <a:rPr lang="ru-RU" altLang="ru-RU" sz="1200" dirty="0">
                    <a:latin typeface="Times New Roman" panose="02020603050405020304" pitchFamily="18" charset="0"/>
                    <a:ea typeface="Helvetica"/>
                    <a:cs typeface="Times New Roman" panose="02020603050405020304" pitchFamily="18" charset="0"/>
                  </a:rPr>
                  <a:t>, </a:t>
                </a:r>
                <a:r>
                  <a:rPr lang="ru-RU" altLang="ru-RU" sz="1200" dirty="0" err="1">
                    <a:latin typeface="Times New Roman" panose="02020603050405020304" pitchFamily="18" charset="0"/>
                    <a:ea typeface="Helvetica"/>
                    <a:cs typeface="Times New Roman" panose="02020603050405020304" pitchFamily="18" charset="0"/>
                  </a:rPr>
                  <a:t>Қатар</a:t>
                </a:r>
                <a:r>
                  <a:rPr lang="ru-RU" altLang="ru-RU" sz="1200" dirty="0">
                    <a:latin typeface="Times New Roman" panose="02020603050405020304" pitchFamily="18" charset="0"/>
                    <a:ea typeface="Helvetica"/>
                    <a:cs typeface="Times New Roman" panose="02020603050405020304" pitchFamily="18" charset="0"/>
                  </a:rPr>
                  <a:t>, Малайзия</a:t>
                </a:r>
                <a:endParaRPr lang="en-US" altLang="ru-RU" sz="1200" dirty="0">
                  <a:latin typeface="Times New Roman" panose="02020603050405020304" pitchFamily="18" charset="0"/>
                  <a:ea typeface="Helvetica"/>
                  <a:cs typeface="Times New Roman" panose="02020603050405020304" pitchFamily="18" charset="0"/>
                </a:endParaRPr>
              </a:p>
              <a:p>
                <a:pPr eaLnBrk="1" hangingPunct="1"/>
                <a:endParaRPr lang="ru-RU" altLang="ru-RU" sz="1200" dirty="0">
                  <a:latin typeface="Times New Roman" panose="02020603050405020304" pitchFamily="18" charset="0"/>
                  <a:ea typeface="Helvetica"/>
                  <a:cs typeface="Times New Roman" panose="02020603050405020304" pitchFamily="18" charset="0"/>
                </a:endParaRPr>
              </a:p>
            </p:txBody>
          </p:sp>
          <p:pic>
            <p:nvPicPr>
              <p:cNvPr id="6150" name="Picture 6" descr="https://upload.wikimedia.org/wikipedia/commons/thumb/f/f1/IslamSymbol2.svg/2000px-IslamSymbol2.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67244" y="3423707"/>
                <a:ext cx="915779" cy="897768"/>
              </a:xfrm>
              <a:prstGeom prst="ellipse">
                <a:avLst/>
              </a:prstGeom>
              <a:ln w="63500" cap="rnd">
                <a:solidFill>
                  <a:schemeClr val="accent3">
                    <a:lumMod val="50000"/>
                  </a:schemeClr>
                </a:solidFill>
              </a:ln>
              <a:effectLst/>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3144676" y="4680288"/>
                <a:ext cx="4572000" cy="779700"/>
              </a:xfrm>
              <a:prstGeom prst="rect">
                <a:avLst/>
              </a:prstGeom>
            </p:spPr>
            <p:txBody>
              <a:bodyPr>
                <a:spAutoFit/>
              </a:bodyPr>
              <a:lstStyle/>
              <a:p>
                <a:pPr eaLnBrk="1" hangingPunct="1"/>
                <a:r>
                  <a:rPr lang="ru-RU" altLang="ru-RU" sz="1600" b="1" dirty="0" err="1">
                    <a:latin typeface="Times New Roman" panose="02020603050405020304" pitchFamily="18" charset="0"/>
                    <a:ea typeface="Helvetica"/>
                    <a:cs typeface="Times New Roman" panose="02020603050405020304" pitchFamily="18" charset="0"/>
                  </a:rPr>
                  <a:t>Даромадлар</a:t>
                </a:r>
                <a:r>
                  <a:rPr lang="ru-RU" altLang="ru-RU" sz="1600" b="1" dirty="0">
                    <a:latin typeface="Times New Roman" panose="02020603050405020304" pitchFamily="18" charset="0"/>
                    <a:ea typeface="Helvetica"/>
                    <a:cs typeface="Times New Roman" panose="02020603050405020304" pitchFamily="18" charset="0"/>
                  </a:rPr>
                  <a:t>, </a:t>
                </a:r>
                <a:r>
                  <a:rPr lang="ru-RU" altLang="ru-RU" sz="1600" b="1" dirty="0" err="1">
                    <a:latin typeface="Times New Roman" panose="02020603050405020304" pitchFamily="18" charset="0"/>
                    <a:ea typeface="Helvetica"/>
                    <a:cs typeface="Times New Roman" panose="02020603050405020304" pitchFamily="18" charset="0"/>
                  </a:rPr>
                  <a:t>раражатлар</a:t>
                </a:r>
                <a:r>
                  <a:rPr lang="ru-RU" altLang="ru-RU" sz="1600" b="1" dirty="0">
                    <a:latin typeface="Times New Roman" panose="02020603050405020304" pitchFamily="18" charset="0"/>
                    <a:ea typeface="Helvetica"/>
                    <a:cs typeface="Times New Roman" panose="02020603050405020304" pitchFamily="18" charset="0"/>
                  </a:rPr>
                  <a:t>, </a:t>
                </a:r>
                <a:r>
                  <a:rPr lang="ru-RU" altLang="ru-RU" sz="1600" b="1" dirty="0" err="1">
                    <a:latin typeface="Times New Roman" panose="02020603050405020304" pitchFamily="18" charset="0"/>
                    <a:ea typeface="Helvetica"/>
                    <a:cs typeface="Times New Roman" panose="02020603050405020304" pitchFamily="18" charset="0"/>
                  </a:rPr>
                  <a:t>манфаатлар</a:t>
                </a:r>
                <a:r>
                  <a:rPr lang="ru-RU" altLang="ru-RU" sz="1600" b="1" dirty="0">
                    <a:latin typeface="Times New Roman" panose="02020603050405020304" pitchFamily="18" charset="0"/>
                    <a:ea typeface="Helvetica"/>
                    <a:cs typeface="Times New Roman" panose="02020603050405020304" pitchFamily="18" charset="0"/>
                  </a:rPr>
                  <a:t> </a:t>
                </a:r>
                <a:r>
                  <a:rPr lang="ru-RU" altLang="ru-RU" sz="1600" b="1" dirty="0" err="1">
                    <a:latin typeface="Times New Roman" panose="02020603050405020304" pitchFamily="18" charset="0"/>
                    <a:ea typeface="Helvetica"/>
                    <a:cs typeface="Times New Roman" panose="02020603050405020304" pitchFamily="18" charset="0"/>
                  </a:rPr>
                  <a:t>ДЕКЛАРацияси</a:t>
                </a:r>
                <a:r>
                  <a:rPr lang="ru-RU" altLang="ru-RU" sz="1600" b="1" dirty="0">
                    <a:latin typeface="Times New Roman" panose="02020603050405020304" pitchFamily="18" charset="0"/>
                    <a:ea typeface="Helvetica"/>
                    <a:cs typeface="Times New Roman" panose="02020603050405020304" pitchFamily="18" charset="0"/>
                  </a:rPr>
                  <a:t>, </a:t>
                </a:r>
                <a:r>
                  <a:rPr lang="ru-RU" altLang="ru-RU" sz="1600" b="1" dirty="0" err="1">
                    <a:latin typeface="Times New Roman" panose="02020603050405020304" pitchFamily="18" charset="0"/>
                    <a:ea typeface="Helvetica"/>
                    <a:cs typeface="Times New Roman" panose="02020603050405020304" pitchFamily="18" charset="0"/>
                  </a:rPr>
                  <a:t>ички</a:t>
                </a:r>
                <a:r>
                  <a:rPr lang="ru-RU" altLang="ru-RU" sz="1600" b="1" dirty="0">
                    <a:latin typeface="Times New Roman" panose="02020603050405020304" pitchFamily="18" charset="0"/>
                    <a:ea typeface="Helvetica"/>
                    <a:cs typeface="Times New Roman" panose="02020603050405020304" pitchFamily="18" charset="0"/>
                  </a:rPr>
                  <a:t>, </a:t>
                </a:r>
                <a:r>
                  <a:rPr lang="ru-RU" altLang="ru-RU" sz="1600" b="1" dirty="0" err="1">
                    <a:latin typeface="Times New Roman" panose="02020603050405020304" pitchFamily="18" charset="0"/>
                    <a:ea typeface="Helvetica"/>
                    <a:cs typeface="Times New Roman" panose="02020603050405020304" pitchFamily="18" charset="0"/>
                  </a:rPr>
                  <a:t>ташқи</a:t>
                </a:r>
                <a:r>
                  <a:rPr lang="ru-RU" altLang="ru-RU" sz="1600" b="1" dirty="0">
                    <a:latin typeface="Times New Roman" panose="02020603050405020304" pitchFamily="18" charset="0"/>
                    <a:ea typeface="Helvetica"/>
                    <a:cs typeface="Times New Roman" panose="02020603050405020304" pitchFamily="18" charset="0"/>
                  </a:rPr>
                  <a:t> аудит</a:t>
                </a:r>
              </a:p>
            </p:txBody>
          </p:sp>
          <p:pic>
            <p:nvPicPr>
              <p:cNvPr id="6152" name="Picture 8" descr="https://cdn4.iconfinder.com/data/icons/search-engine-optimization/512/pen_paper_business_equipment_tools_flat_icon_symbol-51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64574" y="4552850"/>
                <a:ext cx="901206" cy="901206"/>
              </a:xfrm>
              <a:prstGeom prst="ellipse">
                <a:avLst/>
              </a:prstGeom>
              <a:ln w="63500" cap="rnd">
                <a:solidFill>
                  <a:srgbClr val="0070C0"/>
                </a:solidFill>
              </a:ln>
              <a:effectLst/>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7743022" y="5493200"/>
                <a:ext cx="1157056" cy="861775"/>
              </a:xfrm>
              <a:prstGeom prst="rect">
                <a:avLst/>
              </a:prstGeom>
            </p:spPr>
            <p:txBody>
              <a:bodyPr wrap="square">
                <a:spAutoFit/>
              </a:bodyPr>
              <a:lstStyle/>
              <a:p>
                <a:pPr algn="ctr" eaLnBrk="1" hangingPunct="1"/>
                <a:r>
                  <a:rPr lang="ru-RU" altLang="ru-RU" sz="1200" dirty="0">
                    <a:latin typeface="Times New Roman" panose="02020603050405020304" pitchFamily="18" charset="0"/>
                    <a:ea typeface="Helvetica"/>
                    <a:cs typeface="Times New Roman" panose="02020603050405020304" pitchFamily="18" charset="0"/>
                  </a:rPr>
                  <a:t>Корея, Канада</a:t>
                </a:r>
                <a:endParaRPr lang="en-US" altLang="ru-RU" sz="1200" dirty="0">
                  <a:latin typeface="Times New Roman" panose="02020603050405020304" pitchFamily="18" charset="0"/>
                  <a:ea typeface="Helvetica"/>
                  <a:cs typeface="Times New Roman" panose="02020603050405020304" pitchFamily="18" charset="0"/>
                </a:endParaRPr>
              </a:p>
              <a:p>
                <a:pPr algn="ctr" eaLnBrk="1" hangingPunct="1"/>
                <a:r>
                  <a:rPr lang="ru-RU" altLang="ru-RU" sz="1200" dirty="0">
                    <a:latin typeface="Times New Roman" panose="02020603050405020304" pitchFamily="18" charset="0"/>
                    <a:ea typeface="Helvetica"/>
                    <a:cs typeface="Times New Roman" panose="02020603050405020304" pitchFamily="18" charset="0"/>
                  </a:rPr>
                  <a:t>Грузия</a:t>
                </a:r>
              </a:p>
            </p:txBody>
          </p:sp>
          <p:pic>
            <p:nvPicPr>
              <p:cNvPr id="6156" name="Picture 12" descr="http://www.axis.com/sites/default/files/settings-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37638" y="5694898"/>
                <a:ext cx="953793" cy="953793"/>
              </a:xfrm>
              <a:prstGeom prst="ellipse">
                <a:avLst/>
              </a:prstGeom>
              <a:ln w="63500" cap="rnd">
                <a:solidFill>
                  <a:schemeClr val="accent1">
                    <a:lumMod val="60000"/>
                    <a:lumOff val="40000"/>
                  </a:schemeClr>
                </a:solidFill>
              </a:ln>
              <a:effectLst/>
              <a:extLst>
                <a:ext uri="{909E8E84-426E-40DD-AFC4-6F175D3DCCD1}">
                  <a14:hiddenFill xmlns:a14="http://schemas.microsoft.com/office/drawing/2010/main">
                    <a:solidFill>
                      <a:srgbClr val="FFFFFF"/>
                    </a:solidFill>
                  </a14:hiddenFill>
                </a:ext>
              </a:extLst>
            </p:spPr>
          </p:pic>
          <p:pic>
            <p:nvPicPr>
              <p:cNvPr id="6158" name="Picture 14" descr="http://icons.iconarchive.com/icons/custom-icon-design/2014-world-cup-flags/64/Netherlands-ico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8328" y="2372781"/>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http://icons.iconarchive.com/icons/custom-icon-design/round-world-flags/64/Israel-icon.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63893" y="2375386"/>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http://icons.iconarchive.com/icons/custom-icon-design/round-world-flags/64/Saudi-arabia-icon.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59776" y="3503012"/>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20" descr="http://icons.iconarchive.com/icons/custom-icon-design/2014-world-cup-flags/64/Iran-icon.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63893" y="3503012"/>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6168" name="Picture 24" descr="https://upload.wikimedia.org/wikipedia/en/thumb/0/0d/OECD_logo_new.svg/1280px-OECD_logo_new.svg.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r="75194"/>
              <a:stretch/>
            </p:blipFill>
            <p:spPr bwMode="auto">
              <a:xfrm>
                <a:off x="9439658" y="4693356"/>
                <a:ext cx="616782" cy="633263"/>
              </a:xfrm>
              <a:prstGeom prst="ellipse">
                <a:avLst/>
              </a:prstGeom>
              <a:ln w="63500" cap="rnd">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pic>
            <p:nvPicPr>
              <p:cNvPr id="49" name="Picture 20" descr="http://icons.iconarchive.com/icons/custom-icon-design/2014-world-cup-flags/64/South-Korea-icon.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52065" y="5517232"/>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6170" name="Picture 26" descr="http://icons.iconarchive.com/icons/custom-icon-design/round-world-flags/64/Canada-icon.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761847" y="5517232"/>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6172" name="Picture 28" descr="http://icons.iconarchive.com/icons/custom-icon-design/round-world-flags/64/Georgia-icon.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443249" y="6080001"/>
                <a:ext cx="609600" cy="609600"/>
              </a:xfrm>
              <a:prstGeom prst="rect">
                <a:avLst/>
              </a:prstGeom>
              <a:noFill/>
              <a:extLst>
                <a:ext uri="{909E8E84-426E-40DD-AFC4-6F175D3DCCD1}">
                  <a14:hiddenFill xmlns:a14="http://schemas.microsoft.com/office/drawing/2010/main">
                    <a:solidFill>
                      <a:srgbClr val="FFFFFF"/>
                    </a:solidFill>
                  </a14:hiddenFill>
                </a:ext>
              </a:extLst>
            </p:spPr>
          </p:pic>
          <p:sp>
            <p:nvSpPr>
              <p:cNvPr id="25" name="Прямоугольник 24"/>
              <p:cNvSpPr/>
              <p:nvPr/>
            </p:nvSpPr>
            <p:spPr>
              <a:xfrm>
                <a:off x="7511532" y="1353076"/>
                <a:ext cx="1035093" cy="615553"/>
              </a:xfrm>
              <a:prstGeom prst="rect">
                <a:avLst/>
              </a:prstGeom>
            </p:spPr>
            <p:txBody>
              <a:bodyPr wrap="none">
                <a:spAutoFit/>
              </a:bodyPr>
              <a:lstStyle/>
              <a:p>
                <a:pPr algn="ctr"/>
                <a:r>
                  <a:rPr lang="uz-Cyrl-UZ" altLang="ru-RU" sz="1200" dirty="0">
                    <a:latin typeface="Times New Roman" panose="02020603050405020304" pitchFamily="18" charset="0"/>
                    <a:ea typeface="Helvetica"/>
                    <a:cs typeface="Times New Roman" panose="02020603050405020304" pitchFamily="18" charset="0"/>
                  </a:rPr>
                  <a:t>И</a:t>
                </a:r>
                <a:r>
                  <a:rPr lang="ru-RU" altLang="ru-RU" sz="1200" dirty="0">
                    <a:latin typeface="Times New Roman" panose="02020603050405020304" pitchFamily="18" charset="0"/>
                    <a:ea typeface="Helvetica"/>
                    <a:cs typeface="Times New Roman" panose="02020603050405020304" pitchFamily="18" charset="0"/>
                  </a:rPr>
                  <a:t>ХТТ</a:t>
                </a:r>
              </a:p>
              <a:p>
                <a:pPr algn="ctr"/>
                <a:r>
                  <a:rPr lang="uz-Cyrl-UZ" altLang="ru-RU" sz="1200" dirty="0">
                    <a:latin typeface="Times New Roman" panose="02020603050405020304" pitchFamily="18" charset="0"/>
                    <a:ea typeface="Helvetica"/>
                    <a:cs typeface="Times New Roman" panose="02020603050405020304" pitchFamily="18" charset="0"/>
                  </a:rPr>
                  <a:t>д</a:t>
                </a:r>
                <a:r>
                  <a:rPr lang="ru-RU" altLang="ru-RU" sz="1200" dirty="0" err="1">
                    <a:latin typeface="Times New Roman" panose="02020603050405020304" pitchFamily="18" charset="0"/>
                    <a:ea typeface="Helvetica"/>
                    <a:cs typeface="Times New Roman" panose="02020603050405020304" pitchFamily="18" charset="0"/>
                  </a:rPr>
                  <a:t>авлатлари</a:t>
                </a:r>
                <a:endParaRPr lang="ru-RU" altLang="ru-RU" sz="1200" dirty="0">
                  <a:latin typeface="Times New Roman" panose="02020603050405020304" pitchFamily="18" charset="0"/>
                  <a:ea typeface="Helvetica"/>
                  <a:cs typeface="Times New Roman" panose="02020603050405020304" pitchFamily="18" charset="0"/>
                </a:endParaRPr>
              </a:p>
            </p:txBody>
          </p:sp>
          <p:pic>
            <p:nvPicPr>
              <p:cNvPr id="6" name="Picture 2" descr="http://www.freelogovectors.net/wp-content/uploads/2012/02/oecd-logo.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323722" y="1167607"/>
                <a:ext cx="918995" cy="885577"/>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Прямоугольник 27">
              <a:extLst>
                <a:ext uri="{FF2B5EF4-FFF2-40B4-BE49-F238E27FC236}">
                  <a16:creationId xmlns:a16="http://schemas.microsoft.com/office/drawing/2014/main" id="{A75FF9E9-8A31-436F-B7CA-EF305D681171}"/>
                </a:ext>
              </a:extLst>
            </p:cNvPr>
            <p:cNvSpPr/>
            <p:nvPr/>
          </p:nvSpPr>
          <p:spPr>
            <a:xfrm>
              <a:off x="7619155" y="4646928"/>
              <a:ext cx="1035093" cy="615553"/>
            </a:xfrm>
            <a:prstGeom prst="rect">
              <a:avLst/>
            </a:prstGeom>
          </p:spPr>
          <p:txBody>
            <a:bodyPr wrap="none">
              <a:spAutoFit/>
            </a:bodyPr>
            <a:lstStyle/>
            <a:p>
              <a:pPr algn="ctr"/>
              <a:r>
                <a:rPr lang="uz-Cyrl-UZ" altLang="ru-RU" sz="1200" dirty="0">
                  <a:latin typeface="Times New Roman" panose="02020603050405020304" pitchFamily="18" charset="0"/>
                  <a:ea typeface="Helvetica"/>
                  <a:cs typeface="Times New Roman" panose="02020603050405020304" pitchFamily="18" charset="0"/>
                </a:rPr>
                <a:t>И</a:t>
              </a:r>
              <a:r>
                <a:rPr lang="ru-RU" altLang="ru-RU" sz="1200" dirty="0">
                  <a:latin typeface="Times New Roman" panose="02020603050405020304" pitchFamily="18" charset="0"/>
                  <a:ea typeface="Helvetica"/>
                  <a:cs typeface="Times New Roman" panose="02020603050405020304" pitchFamily="18" charset="0"/>
                </a:rPr>
                <a:t>ХТТ</a:t>
              </a:r>
            </a:p>
            <a:p>
              <a:pPr algn="ctr"/>
              <a:r>
                <a:rPr lang="uz-Cyrl-UZ" altLang="ru-RU" sz="1200" dirty="0">
                  <a:latin typeface="Times New Roman" panose="02020603050405020304" pitchFamily="18" charset="0"/>
                  <a:ea typeface="Helvetica"/>
                  <a:cs typeface="Times New Roman" panose="02020603050405020304" pitchFamily="18" charset="0"/>
                </a:rPr>
                <a:t>д</a:t>
              </a:r>
              <a:r>
                <a:rPr lang="ru-RU" altLang="ru-RU" sz="1200" dirty="0" err="1">
                  <a:latin typeface="Times New Roman" panose="02020603050405020304" pitchFamily="18" charset="0"/>
                  <a:ea typeface="Helvetica"/>
                  <a:cs typeface="Times New Roman" panose="02020603050405020304" pitchFamily="18" charset="0"/>
                </a:rPr>
                <a:t>авлатлари</a:t>
              </a:r>
              <a:endParaRPr lang="ru-RU" altLang="ru-RU" sz="1200" dirty="0">
                <a:latin typeface="Times New Roman" panose="02020603050405020304" pitchFamily="18" charset="0"/>
                <a:ea typeface="Helvetica"/>
                <a:cs typeface="Times New Roman" panose="02020603050405020304" pitchFamily="18" charset="0"/>
              </a:endParaRPr>
            </a:p>
          </p:txBody>
        </p:sp>
      </p:grpSp>
    </p:spTree>
    <p:extLst>
      <p:ext uri="{BB962C8B-B14F-4D97-AF65-F5344CB8AC3E}">
        <p14:creationId xmlns:p14="http://schemas.microsoft.com/office/powerpoint/2010/main" val="2192220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6" descr="https://nag.ru/upload/images/20190205-0002-w700.jpg">
            <a:hlinkClick r:id="rId3"/>
            <a:extLst>
              <a:ext uri="{FF2B5EF4-FFF2-40B4-BE49-F238E27FC236}">
                <a16:creationId xmlns:a16="http://schemas.microsoft.com/office/drawing/2014/main" id="{B0C937B4-BB90-4E8B-9579-931F1EBBF40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233645" y="3699031"/>
            <a:ext cx="3230343" cy="2084021"/>
          </a:xfrm>
          <a:prstGeom prst="rect">
            <a:avLst/>
          </a:prstGeom>
          <a:noFill/>
          <a:ln>
            <a:noFill/>
          </a:ln>
        </p:spPr>
      </p:pic>
      <p:sp>
        <p:nvSpPr>
          <p:cNvPr id="4" name="Прямоугольник 3">
            <a:extLst>
              <a:ext uri="{FF2B5EF4-FFF2-40B4-BE49-F238E27FC236}">
                <a16:creationId xmlns:a16="http://schemas.microsoft.com/office/drawing/2014/main" id="{7A898337-45D7-4453-8756-C8546AC0AA1A}"/>
              </a:ext>
            </a:extLst>
          </p:cNvPr>
          <p:cNvSpPr/>
          <p:nvPr/>
        </p:nvSpPr>
        <p:spPr>
          <a:xfrm>
            <a:off x="4490358" y="1499518"/>
            <a:ext cx="3898066" cy="4016484"/>
          </a:xfrm>
          <a:prstGeom prst="rect">
            <a:avLst/>
          </a:prstGeom>
        </p:spPr>
        <p:txBody>
          <a:bodyPr wrap="square">
            <a:spAutoFit/>
          </a:bodyPr>
          <a:lstStyle/>
          <a:p>
            <a:pPr indent="266700" algn="just"/>
            <a:r>
              <a:rPr lang="ru-RU" dirty="0">
                <a:latin typeface="Times New Roman" panose="02020603050405020304" pitchFamily="18" charset="0"/>
                <a:ea typeface="Calibri" panose="020F0502020204030204" pitchFamily="34" charset="0"/>
              </a:rPr>
              <a:t>2012 й. </a:t>
            </a:r>
            <a:r>
              <a:rPr lang="en-US" b="1" dirty="0">
                <a:latin typeface="Times New Roman" panose="02020603050405020304" pitchFamily="18" charset="0"/>
                <a:ea typeface="Calibri" panose="020F0502020204030204" pitchFamily="34" charset="0"/>
              </a:rPr>
              <a:t>Zero Trust </a:t>
            </a:r>
            <a:r>
              <a:rPr lang="uz-Cyrl-UZ" sz="1500" dirty="0">
                <a:latin typeface="Times New Roman" panose="02020603050405020304" pitchFamily="18" charset="0"/>
                <a:ea typeface="Calibri" panose="020F0502020204030204" pitchFamily="34" charset="0"/>
              </a:rPr>
              <a:t>платформаси орқали 64 млн. Давлат хизматчилари ўртасида 8721 мансабдор шахслар коррупиявий жиноятлар содир этганлиги аниқланди.</a:t>
            </a:r>
          </a:p>
          <a:p>
            <a:pPr indent="266700" algn="just"/>
            <a:endParaRPr lang="uz-Cyrl-UZ" sz="1500" dirty="0">
              <a:latin typeface="Times New Roman" panose="02020603050405020304" pitchFamily="18" charset="0"/>
              <a:ea typeface="Calibri" panose="020F0502020204030204" pitchFamily="34" charset="0"/>
            </a:endParaRPr>
          </a:p>
          <a:p>
            <a:pPr indent="266700" algn="just"/>
            <a:r>
              <a:rPr lang="en-US" dirty="0">
                <a:latin typeface="Times New Roman" panose="02020603050405020304" pitchFamily="18" charset="0"/>
                <a:ea typeface="Calibri" panose="020F0502020204030204" pitchFamily="34" charset="0"/>
              </a:rPr>
              <a:t>Zero Trust</a:t>
            </a:r>
            <a:r>
              <a:rPr lang="uz-Cyrl-UZ" dirty="0">
                <a:latin typeface="Times New Roman" panose="02020603050405020304" pitchFamily="18" charset="0"/>
                <a:ea typeface="Calibri" panose="020F0502020204030204" pitchFamily="34" charset="0"/>
              </a:rPr>
              <a:t> платформаси </a:t>
            </a:r>
            <a:r>
              <a:rPr lang="uz-Cyrl-UZ" b="1" dirty="0">
                <a:latin typeface="Times New Roman" panose="02020603050405020304" pitchFamily="18" charset="0"/>
                <a:ea typeface="Calibri" panose="020F0502020204030204" pitchFamily="34" charset="0"/>
              </a:rPr>
              <a:t>ХХР Фанлар Академияси ҳамда Коммунистик партия назорат комиссияси</a:t>
            </a:r>
            <a:r>
              <a:rPr lang="uz-Cyrl-UZ" dirty="0">
                <a:latin typeface="Times New Roman" panose="02020603050405020304" pitchFamily="18" charset="0"/>
                <a:ea typeface="Calibri" panose="020F0502020204030204" pitchFamily="34" charset="0"/>
              </a:rPr>
              <a:t> томонидан жорий этилган. 150 маълумотлар (банк, полиция, ташкилотлар реестрлари, ресторан, супермаркет, солиқ, туристик агентлик, мачитлар, тотализатор...базаларига уланган</a:t>
            </a:r>
            <a:endParaRPr lang="ru-RU" sz="1350" dirty="0"/>
          </a:p>
        </p:txBody>
      </p:sp>
      <p:sp>
        <p:nvSpPr>
          <p:cNvPr id="2" name="Прямоугольник 1">
            <a:extLst>
              <a:ext uri="{FF2B5EF4-FFF2-40B4-BE49-F238E27FC236}">
                <a16:creationId xmlns:a16="http://schemas.microsoft.com/office/drawing/2014/main" id="{85F3715E-FD33-4978-A1DC-2F7F302E66FC}"/>
              </a:ext>
            </a:extLst>
          </p:cNvPr>
          <p:cNvSpPr/>
          <p:nvPr/>
        </p:nvSpPr>
        <p:spPr>
          <a:xfrm>
            <a:off x="1439652" y="820849"/>
            <a:ext cx="6156684" cy="646331"/>
          </a:xfrm>
          <a:prstGeom prst="rect">
            <a:avLst/>
          </a:prstGeom>
        </p:spPr>
        <p:txBody>
          <a:bodyPr wrap="square">
            <a:spAutoFit/>
          </a:bodyPr>
          <a:lstStyle/>
          <a:p>
            <a:pPr algn="ctr"/>
            <a:r>
              <a:rPr lang="ru-RU" dirty="0">
                <a:latin typeface="Times New Roman" panose="02020603050405020304" pitchFamily="18" charset="0"/>
                <a:ea typeface="Calibri" panose="020F0502020204030204" pitchFamily="34" charset="0"/>
              </a:rPr>
              <a:t>Коррупцияга </a:t>
            </a:r>
            <a:r>
              <a:rPr lang="uz-Cyrl-UZ" dirty="0">
                <a:latin typeface="Times New Roman" panose="02020603050405020304" pitchFamily="18" charset="0"/>
                <a:ea typeface="Calibri" panose="020F0502020204030204" pitchFamily="34" charset="0"/>
              </a:rPr>
              <a:t>қ</a:t>
            </a:r>
            <a:r>
              <a:rPr lang="ru-RU" dirty="0">
                <a:latin typeface="Times New Roman" panose="02020603050405020304" pitchFamily="18" charset="0"/>
                <a:ea typeface="Calibri" panose="020F0502020204030204" pitchFamily="34" charset="0"/>
              </a:rPr>
              <a:t>арши </a:t>
            </a:r>
            <a:r>
              <a:rPr lang="ru-RU" dirty="0" err="1">
                <a:latin typeface="Times New Roman" panose="02020603050405020304" pitchFamily="18" charset="0"/>
                <a:ea typeface="Calibri" panose="020F0502020204030204" pitchFamily="34" charset="0"/>
              </a:rPr>
              <a:t>курашишда</a:t>
            </a:r>
            <a:r>
              <a:rPr lang="ru-RU"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Суньий</a:t>
            </a:r>
            <a:r>
              <a:rPr lang="ru-RU" b="1" dirty="0">
                <a:latin typeface="Times New Roman" panose="02020603050405020304" pitchFamily="18" charset="0"/>
                <a:ea typeface="Calibri" panose="020F0502020204030204" pitchFamily="34" charset="0"/>
              </a:rPr>
              <a:t> интеллект </a:t>
            </a:r>
            <a:r>
              <a:rPr lang="ru-RU" b="1" dirty="0" err="1">
                <a:latin typeface="Times New Roman" panose="02020603050405020304" pitchFamily="18" charset="0"/>
                <a:ea typeface="Calibri" panose="020F0502020204030204" pitchFamily="34" charset="0"/>
              </a:rPr>
              <a:t>технологияси</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жорий</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этилиши</a:t>
            </a:r>
            <a:endParaRPr lang="ru-RU" dirty="0">
              <a:latin typeface="Times New Roman" panose="02020603050405020304" pitchFamily="18" charset="0"/>
              <a:ea typeface="Calibri" panose="020F0502020204030204" pitchFamily="34" charset="0"/>
            </a:endParaRPr>
          </a:p>
        </p:txBody>
      </p:sp>
      <p:pic>
        <p:nvPicPr>
          <p:cNvPr id="6" name="Рисунок 5" descr="http://zavtra.ru/upl/20000/alarge/pic_25616d11ac0.jpg">
            <a:extLst>
              <a:ext uri="{FF2B5EF4-FFF2-40B4-BE49-F238E27FC236}">
                <a16:creationId xmlns:a16="http://schemas.microsoft.com/office/drawing/2014/main" id="{E5DB4654-0276-432E-A3E7-F91AFE369B9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233645" y="1551699"/>
            <a:ext cx="3240360" cy="2039731"/>
          </a:xfrm>
          <a:prstGeom prst="rect">
            <a:avLst/>
          </a:prstGeom>
          <a:noFill/>
          <a:ln>
            <a:noFill/>
          </a:ln>
        </p:spPr>
      </p:pic>
    </p:spTree>
    <p:extLst>
      <p:ext uri="{BB962C8B-B14F-4D97-AF65-F5344CB8AC3E}">
        <p14:creationId xmlns:p14="http://schemas.microsoft.com/office/powerpoint/2010/main" val="9652719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theme/_rels/theme14.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0102_T_PGO_Template-Real-Estate-16_9">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102_T_PGO_Template-Real-Estate-16_9" id="{159A5BE4-C217-4B68-9F78-627897B6F185}" vid="{6D8686DC-5398-476C-8CCE-DE45BEADEDFE}"/>
    </a:ext>
  </a:extLst>
</a:theme>
</file>

<file path=ppt/theme/theme10.xml><?xml version="1.0" encoding="utf-8"?>
<a:theme xmlns:a="http://schemas.openxmlformats.org/drawingml/2006/main" name="1_Template PresentationGo Dark">
  <a:themeElements>
    <a:clrScheme name="PGO5">
      <a:dk1>
        <a:sysClr val="windowText" lastClr="000000"/>
      </a:dk1>
      <a:lt1>
        <a:sysClr val="window" lastClr="FFFFFF"/>
      </a:lt1>
      <a:dk2>
        <a:srgbClr val="013D4D"/>
      </a:dk2>
      <a:lt2>
        <a:srgbClr val="D3D3D3"/>
      </a:lt2>
      <a:accent1>
        <a:srgbClr val="00A891"/>
      </a:accent1>
      <a:accent2>
        <a:srgbClr val="D9126B"/>
      </a:accent2>
      <a:accent3>
        <a:srgbClr val="FE7600"/>
      </a:accent3>
      <a:accent4>
        <a:srgbClr val="B1DB15"/>
      </a:accent4>
      <a:accent5>
        <a:srgbClr val="854D82"/>
      </a:accent5>
      <a:accent6>
        <a:srgbClr val="FFE200"/>
      </a:accent6>
      <a:hlink>
        <a:srgbClr val="00B0F0"/>
      </a:hlink>
      <a:folHlink>
        <a:srgbClr val="0070C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Template PresentationGo Dar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6_Template PresentationG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7_Template PresentationG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Ion">
  <a:themeElements>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fontScheme name="Model X">
      <a:majorFont>
        <a:latin typeface="Open Sans Light"/>
        <a:ea typeface=""/>
        <a:cs typeface=""/>
      </a:majorFont>
      <a:minorFont>
        <a:latin typeface="Open Sans Light"/>
        <a:ea typeface=""/>
        <a:cs typeface=""/>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15.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plate PresentationGo">
  <a:themeElements>
    <a:clrScheme name="PGO">
      <a:dk1>
        <a:sysClr val="windowText" lastClr="000000"/>
      </a:dk1>
      <a:lt1>
        <a:sysClr val="window" lastClr="FFFFFF"/>
      </a:lt1>
      <a:dk2>
        <a:srgbClr val="063951"/>
      </a:dk2>
      <a:lt2>
        <a:srgbClr val="F0EEEF"/>
      </a:lt2>
      <a:accent1>
        <a:srgbClr val="00B09B"/>
      </a:accent1>
      <a:accent2>
        <a:srgbClr val="F36F13"/>
      </a:accent2>
      <a:accent3>
        <a:srgbClr val="0D95BC"/>
      </a:accent3>
      <a:accent4>
        <a:srgbClr val="EBCB38"/>
      </a:accent4>
      <a:accent5>
        <a:srgbClr val="C13018"/>
      </a:accent5>
      <a:accent6>
        <a:srgbClr val="A2B969"/>
      </a:accent6>
      <a:hlink>
        <a:srgbClr val="6C2B43"/>
      </a:hlink>
      <a:folHlink>
        <a:srgbClr val="6C2B4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plate PresentationGo">
  <a:themeElements>
    <a:clrScheme name="PGO2">
      <a:dk1>
        <a:sysClr val="windowText" lastClr="000000"/>
      </a:dk1>
      <a:lt1>
        <a:sysClr val="window" lastClr="FFFFFF"/>
      </a:lt1>
      <a:dk2>
        <a:srgbClr val="063951"/>
      </a:dk2>
      <a:lt2>
        <a:srgbClr val="D3D3D3"/>
      </a:lt2>
      <a:accent1>
        <a:srgbClr val="3A5C84"/>
      </a:accent1>
      <a:accent2>
        <a:srgbClr val="F7931F"/>
      </a:accent2>
      <a:accent3>
        <a:srgbClr val="4CC1EF"/>
      </a:accent3>
      <a:accent4>
        <a:srgbClr val="FFCC4C"/>
      </a:accent4>
      <a:accent5>
        <a:srgbClr val="C13018"/>
      </a:accent5>
      <a:accent6>
        <a:srgbClr val="A2B969"/>
      </a:accent6>
      <a:hlink>
        <a:srgbClr val="6C2B43"/>
      </a:hlink>
      <a:folHlink>
        <a:srgbClr val="6C2B4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plate PresentationGo Dark">
  <a:themeElements>
    <a:clrScheme name="PGO2">
      <a:dk1>
        <a:sysClr val="windowText" lastClr="000000"/>
      </a:dk1>
      <a:lt1>
        <a:sysClr val="window" lastClr="FFFFFF"/>
      </a:lt1>
      <a:dk2>
        <a:srgbClr val="063951"/>
      </a:dk2>
      <a:lt2>
        <a:srgbClr val="D3D3D3"/>
      </a:lt2>
      <a:accent1>
        <a:srgbClr val="3A5C84"/>
      </a:accent1>
      <a:accent2>
        <a:srgbClr val="F7931F"/>
      </a:accent2>
      <a:accent3>
        <a:srgbClr val="4CC1EF"/>
      </a:accent3>
      <a:accent4>
        <a:srgbClr val="FFCC4C"/>
      </a:accent4>
      <a:accent5>
        <a:srgbClr val="C13018"/>
      </a:accent5>
      <a:accent6>
        <a:srgbClr val="A2B969"/>
      </a:accent6>
      <a:hlink>
        <a:srgbClr val="6C2B43"/>
      </a:hlink>
      <a:folHlink>
        <a:srgbClr val="6C2B4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Template PresentationGo">
  <a:themeElements>
    <a:clrScheme name="PGO2">
      <a:dk1>
        <a:sysClr val="windowText" lastClr="000000"/>
      </a:dk1>
      <a:lt1>
        <a:sysClr val="window" lastClr="FFFFFF"/>
      </a:lt1>
      <a:dk2>
        <a:srgbClr val="063951"/>
      </a:dk2>
      <a:lt2>
        <a:srgbClr val="D3D3D3"/>
      </a:lt2>
      <a:accent1>
        <a:srgbClr val="3A5C84"/>
      </a:accent1>
      <a:accent2>
        <a:srgbClr val="F7931F"/>
      </a:accent2>
      <a:accent3>
        <a:srgbClr val="4CC1EF"/>
      </a:accent3>
      <a:accent4>
        <a:srgbClr val="FFCC4C"/>
      </a:accent4>
      <a:accent5>
        <a:srgbClr val="C13018"/>
      </a:accent5>
      <a:accent6>
        <a:srgbClr val="A2B969"/>
      </a:accent6>
      <a:hlink>
        <a:srgbClr val="6C2B43"/>
      </a:hlink>
      <a:folHlink>
        <a:srgbClr val="6C2B4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Template PresentationGo">
  <a:themeElements>
    <a:clrScheme name="PGO2">
      <a:dk1>
        <a:sysClr val="windowText" lastClr="000000"/>
      </a:dk1>
      <a:lt1>
        <a:sysClr val="window" lastClr="FFFFFF"/>
      </a:lt1>
      <a:dk2>
        <a:srgbClr val="063951"/>
      </a:dk2>
      <a:lt2>
        <a:srgbClr val="D3D3D3"/>
      </a:lt2>
      <a:accent1>
        <a:srgbClr val="3A5C84"/>
      </a:accent1>
      <a:accent2>
        <a:srgbClr val="F7931F"/>
      </a:accent2>
      <a:accent3>
        <a:srgbClr val="4CC1EF"/>
      </a:accent3>
      <a:accent4>
        <a:srgbClr val="FFCC4C"/>
      </a:accent4>
      <a:accent5>
        <a:srgbClr val="C13018"/>
      </a:accent5>
      <a:accent6>
        <a:srgbClr val="A2B969"/>
      </a:accent6>
      <a:hlink>
        <a:srgbClr val="6C2B43"/>
      </a:hlink>
      <a:folHlink>
        <a:srgbClr val="6C2B4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Template PresentationGo">
  <a:themeElements>
    <a:clrScheme name="PGO5">
      <a:dk1>
        <a:sysClr val="windowText" lastClr="000000"/>
      </a:dk1>
      <a:lt1>
        <a:sysClr val="window" lastClr="FFFFFF"/>
      </a:lt1>
      <a:dk2>
        <a:srgbClr val="013D4D"/>
      </a:dk2>
      <a:lt2>
        <a:srgbClr val="D3D3D3"/>
      </a:lt2>
      <a:accent1>
        <a:srgbClr val="00A891"/>
      </a:accent1>
      <a:accent2>
        <a:srgbClr val="D9126B"/>
      </a:accent2>
      <a:accent3>
        <a:srgbClr val="FE7600"/>
      </a:accent3>
      <a:accent4>
        <a:srgbClr val="B1DB15"/>
      </a:accent4>
      <a:accent5>
        <a:srgbClr val="854D82"/>
      </a:accent5>
      <a:accent6>
        <a:srgbClr val="FFE200"/>
      </a:accent6>
      <a:hlink>
        <a:srgbClr val="00B0F0"/>
      </a:hlink>
      <a:folHlink>
        <a:srgbClr val="0070C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Template PresentationGo">
  <a:themeElements>
    <a:clrScheme name="PGO2">
      <a:dk1>
        <a:sysClr val="windowText" lastClr="000000"/>
      </a:dk1>
      <a:lt1>
        <a:sysClr val="window" lastClr="FFFFFF"/>
      </a:lt1>
      <a:dk2>
        <a:srgbClr val="063951"/>
      </a:dk2>
      <a:lt2>
        <a:srgbClr val="D3D3D3"/>
      </a:lt2>
      <a:accent1>
        <a:srgbClr val="3A5C84"/>
      </a:accent1>
      <a:accent2>
        <a:srgbClr val="F7931F"/>
      </a:accent2>
      <a:accent3>
        <a:srgbClr val="4CC1EF"/>
      </a:accent3>
      <a:accent4>
        <a:srgbClr val="FFCC4C"/>
      </a:accent4>
      <a:accent5>
        <a:srgbClr val="C13018"/>
      </a:accent5>
      <a:accent6>
        <a:srgbClr val="A2B969"/>
      </a:accent6>
      <a:hlink>
        <a:srgbClr val="6C2B43"/>
      </a:hlink>
      <a:folHlink>
        <a:srgbClr val="6C2B4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oncept - Dar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themeOverride>
</file>

<file path=ppt/theme/themeOverride10.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themeOverride>
</file>

<file path=ppt/theme/themeOverride11.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themeOverride>
</file>

<file path=ppt/theme/themeOverride12.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themeOverride>
</file>

<file path=ppt/theme/themeOverride13.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themeOverride>
</file>

<file path=ppt/theme/themeOverride14.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themeOverride>
</file>

<file path=ppt/theme/themeOverride15.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themeOverride>
</file>

<file path=ppt/theme/themeOverride16.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themeOverride>
</file>

<file path=ppt/theme/themeOverride17.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themeOverride>
</file>

<file path=ppt/theme/themeOverride18.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themeOverride>
</file>

<file path=ppt/theme/themeOverride19.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themeOverride>
</file>

<file path=ppt/theme/themeOverride2.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themeOverride>
</file>

<file path=ppt/theme/themeOverride20.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themeOverride>
</file>

<file path=ppt/theme/themeOverride21.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themeOverride>
</file>

<file path=ppt/theme/themeOverride22.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themeOverride>
</file>

<file path=ppt/theme/themeOverride23.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themeOverride>
</file>

<file path=ppt/theme/themeOverride24.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themeOverride>
</file>

<file path=ppt/theme/themeOverride25.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themeOverride>
</file>

<file path=ppt/theme/themeOverride26.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themeOverride>
</file>

<file path=ppt/theme/themeOverride27.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themeOverride>
</file>

<file path=ppt/theme/themeOverride28.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themeOverride>
</file>

<file path=ppt/theme/themeOverride29.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themeOverride>
</file>

<file path=ppt/theme/themeOverride3.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themeOverride>
</file>

<file path=ppt/theme/themeOverride30.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themeOverride>
</file>

<file path=ppt/theme/themeOverride31.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themeOverride>
</file>

<file path=ppt/theme/themeOverride32.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themeOverride>
</file>

<file path=ppt/theme/themeOverride33.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themeOverride>
</file>

<file path=ppt/theme/themeOverride34.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themeOverride>
</file>

<file path=ppt/theme/themeOverride35.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themeOverride>
</file>

<file path=ppt/theme/themeOverride36.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themeOverride>
</file>

<file path=ppt/theme/themeOverride37.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themeOverride>
</file>

<file path=ppt/theme/themeOverride38.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themeOverride>
</file>

<file path=ppt/theme/themeOverride39.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themeOverride>
</file>

<file path=ppt/theme/themeOverride4.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themeOverride>
</file>

<file path=ppt/theme/themeOverride40.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themeOverride>
</file>

<file path=ppt/theme/themeOverride41.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themeOverride>
</file>

<file path=ppt/theme/themeOverride42.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themeOverride>
</file>

<file path=ppt/theme/themeOverride43.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themeOverride>
</file>

<file path=ppt/theme/themeOverride44.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themeOverride>
</file>

<file path=ppt/theme/themeOverride45.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themeOverride>
</file>

<file path=ppt/theme/themeOverride46.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themeOverride>
</file>

<file path=ppt/theme/themeOverride5.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themeOverride>
</file>

<file path=ppt/theme/themeOverride6.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themeOverride>
</file>

<file path=ppt/theme/themeOverride7.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themeOverride>
</file>

<file path=ppt/theme/themeOverride8.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themeOverride>
</file>

<file path=ppt/theme/themeOverride9.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themeOverride>
</file>

<file path=docProps/app.xml><?xml version="1.0" encoding="utf-8"?>
<Properties xmlns="http://schemas.openxmlformats.org/officeDocument/2006/extended-properties" xmlns:vt="http://schemas.openxmlformats.org/officeDocument/2006/docPropsVTypes">
  <TotalTime>973</TotalTime>
  <Words>2598</Words>
  <Application>Microsoft Office PowerPoint</Application>
  <PresentationFormat>Экран (4:3)</PresentationFormat>
  <Paragraphs>369</Paragraphs>
  <Slides>46</Slides>
  <Notes>12</Notes>
  <HiddenSlides>0</HiddenSlides>
  <MMClips>0</MMClips>
  <ScaleCrop>false</ScaleCrop>
  <HeadingPairs>
    <vt:vector size="6" baseType="variant">
      <vt:variant>
        <vt:lpstr>Использованные шрифты</vt:lpstr>
      </vt:variant>
      <vt:variant>
        <vt:i4>11</vt:i4>
      </vt:variant>
      <vt:variant>
        <vt:lpstr>Тема</vt:lpstr>
      </vt:variant>
      <vt:variant>
        <vt:i4>14</vt:i4>
      </vt:variant>
      <vt:variant>
        <vt:lpstr>Заголовки слайдов</vt:lpstr>
      </vt:variant>
      <vt:variant>
        <vt:i4>46</vt:i4>
      </vt:variant>
    </vt:vector>
  </HeadingPairs>
  <TitlesOfParts>
    <vt:vector size="71" baseType="lpstr">
      <vt:lpstr>MS Gothic</vt:lpstr>
      <vt:lpstr>SimSun</vt:lpstr>
      <vt:lpstr>Arial</vt:lpstr>
      <vt:lpstr>Calibri</vt:lpstr>
      <vt:lpstr>Calibri Light</vt:lpstr>
      <vt:lpstr>Helvetica</vt:lpstr>
      <vt:lpstr>Open Sans</vt:lpstr>
      <vt:lpstr>Open Sans Light</vt:lpstr>
      <vt:lpstr>Tahoma</vt:lpstr>
      <vt:lpstr>Times New Roman</vt:lpstr>
      <vt:lpstr>Wingdings 3</vt:lpstr>
      <vt:lpstr>0102_T_PGO_Template-Real-Estate-16_9</vt:lpstr>
      <vt:lpstr>Template PresentationGo</vt:lpstr>
      <vt:lpstr>1_Template PresentationGo</vt:lpstr>
      <vt:lpstr>Template PresentationGo Dark</vt:lpstr>
      <vt:lpstr>2_Template PresentationGo</vt:lpstr>
      <vt:lpstr>3_Template PresentationGo</vt:lpstr>
      <vt:lpstr>4_Template PresentationGo</vt:lpstr>
      <vt:lpstr>5_Template PresentationGo</vt:lpstr>
      <vt:lpstr>Concept - Dark</vt:lpstr>
      <vt:lpstr>1_Template PresentationGo Dark</vt:lpstr>
      <vt:lpstr>2_Template PresentationGo Dark</vt:lpstr>
      <vt:lpstr>6_Template PresentationGo</vt:lpstr>
      <vt:lpstr>7_Template PresentationGo</vt:lpstr>
      <vt:lpstr>Ion</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КОРПОРАТИВ КОРРУПЦИЯ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Гость</dc:creator>
  <cp:lastModifiedBy>Mironshox Rasulov</cp:lastModifiedBy>
  <cp:revision>96</cp:revision>
  <cp:lastPrinted>2019-05-18T04:23:42Z</cp:lastPrinted>
  <dcterms:created xsi:type="dcterms:W3CDTF">2019-02-15T06:41:27Z</dcterms:created>
  <dcterms:modified xsi:type="dcterms:W3CDTF">2022-06-13T06:44:56Z</dcterms:modified>
</cp:coreProperties>
</file>